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30" r:id="rId5"/>
    <p:sldMasterId id="2147483747" r:id="rId6"/>
    <p:sldMasterId id="2147483767" r:id="rId7"/>
  </p:sldMasterIdLst>
  <p:notesMasterIdLst>
    <p:notesMasterId r:id="rId16"/>
  </p:notesMasterIdLst>
  <p:sldIdLst>
    <p:sldId id="775" r:id="rId8"/>
    <p:sldId id="785" r:id="rId9"/>
    <p:sldId id="786" r:id="rId10"/>
    <p:sldId id="797" r:id="rId11"/>
    <p:sldId id="790" r:id="rId12"/>
    <p:sldId id="794" r:id="rId13"/>
    <p:sldId id="787" r:id="rId14"/>
    <p:sldId id="8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81542" autoAdjust="0"/>
  </p:normalViewPr>
  <p:slideViewPr>
    <p:cSldViewPr snapToGrid="0">
      <p:cViewPr varScale="1">
        <p:scale>
          <a:sx n="79" d="100"/>
          <a:sy n="79" d="100"/>
        </p:scale>
        <p:origin x="12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D570E-0D73-4663-B492-80A32B49E1C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E94C3FB3-2C69-4C15-AABA-261C419BBA8E}">
      <dgm:prSet phldrT="[Text]"/>
      <dgm:spPr/>
      <dgm:t>
        <a:bodyPr/>
        <a:lstStyle/>
        <a:p>
          <a:r>
            <a:rPr lang="en-GB" dirty="0"/>
            <a:t>Hypothesis tests</a:t>
          </a:r>
        </a:p>
      </dgm:t>
    </dgm:pt>
    <dgm:pt modelId="{B8BDB4A7-4A69-40B9-A6A5-D65EC5F2609C}" type="parTrans" cxnId="{446B0BA0-BAA9-442E-BC91-C4FC95E0113B}">
      <dgm:prSet/>
      <dgm:spPr/>
      <dgm:t>
        <a:bodyPr/>
        <a:lstStyle/>
        <a:p>
          <a:endParaRPr lang="en-GB"/>
        </a:p>
      </dgm:t>
    </dgm:pt>
    <dgm:pt modelId="{A2568B2D-6ED6-4E0D-BB70-D422E0DE0BCC}" type="sibTrans" cxnId="{446B0BA0-BAA9-442E-BC91-C4FC95E0113B}">
      <dgm:prSet/>
      <dgm:spPr/>
      <dgm:t>
        <a:bodyPr/>
        <a:lstStyle/>
        <a:p>
          <a:endParaRPr lang="en-GB"/>
        </a:p>
      </dgm:t>
    </dgm:pt>
    <dgm:pt modelId="{B3DA4023-9AD1-42DB-9153-508D082E52B7}">
      <dgm:prSet phldrT="[Text]"/>
      <dgm:spPr/>
      <dgm:t>
        <a:bodyPr/>
        <a:lstStyle/>
        <a:p>
          <a:r>
            <a:rPr lang="en-GB" dirty="0"/>
            <a:t>Two samples</a:t>
          </a:r>
        </a:p>
      </dgm:t>
    </dgm:pt>
    <dgm:pt modelId="{D761FF53-D928-40B4-B3C6-7529E5FF4C74}" type="parTrans" cxnId="{F35B8CE0-E95A-4E66-94D7-C6CA08286178}">
      <dgm:prSet/>
      <dgm:spPr/>
      <dgm:t>
        <a:bodyPr/>
        <a:lstStyle/>
        <a:p>
          <a:endParaRPr lang="en-GB"/>
        </a:p>
      </dgm:t>
    </dgm:pt>
    <dgm:pt modelId="{809CCE00-6308-40EF-8910-5DA819A49BD8}" type="sibTrans" cxnId="{F35B8CE0-E95A-4E66-94D7-C6CA08286178}">
      <dgm:prSet/>
      <dgm:spPr/>
      <dgm:t>
        <a:bodyPr/>
        <a:lstStyle/>
        <a:p>
          <a:endParaRPr lang="en-GB"/>
        </a:p>
      </dgm:t>
    </dgm:pt>
    <dgm:pt modelId="{CC577612-8C00-4AB4-9467-A9748D79DC16}">
      <dgm:prSet phldrT="[Text]"/>
      <dgm:spPr/>
      <dgm:t>
        <a:bodyPr/>
        <a:lstStyle/>
        <a:p>
          <a:r>
            <a:rPr lang="en-GB" dirty="0"/>
            <a:t>More than two samples</a:t>
          </a:r>
        </a:p>
      </dgm:t>
    </dgm:pt>
    <dgm:pt modelId="{1B873FDF-1F49-40D2-B263-E43D0BFCB467}" type="parTrans" cxnId="{4C3F075B-8394-4AA0-B2C9-88301FA33975}">
      <dgm:prSet/>
      <dgm:spPr/>
      <dgm:t>
        <a:bodyPr/>
        <a:lstStyle/>
        <a:p>
          <a:endParaRPr lang="en-GB"/>
        </a:p>
      </dgm:t>
    </dgm:pt>
    <dgm:pt modelId="{82AA3B8E-A66D-4133-85E1-7B960C09C834}" type="sibTrans" cxnId="{4C3F075B-8394-4AA0-B2C9-88301FA33975}">
      <dgm:prSet/>
      <dgm:spPr/>
      <dgm:t>
        <a:bodyPr/>
        <a:lstStyle/>
        <a:p>
          <a:endParaRPr lang="en-GB"/>
        </a:p>
      </dgm:t>
    </dgm:pt>
    <dgm:pt modelId="{1EE7E325-4539-4585-A27E-716C74DFE030}">
      <dgm:prSet phldrT="[Text]"/>
      <dgm:spPr>
        <a:solidFill>
          <a:srgbClr val="FFC000"/>
        </a:solidFill>
      </dgm:spPr>
      <dgm:t>
        <a:bodyPr/>
        <a:lstStyle/>
        <a:p>
          <a:r>
            <a:rPr lang="en-GB" dirty="0">
              <a:solidFill>
                <a:schemeClr val="tx1"/>
              </a:solidFill>
            </a:rPr>
            <a:t>ANOVA</a:t>
          </a:r>
        </a:p>
      </dgm:t>
    </dgm:pt>
    <dgm:pt modelId="{4997ACAC-C99E-4678-9030-2F8CE5D5F774}" type="parTrans" cxnId="{9E9431BC-F11D-460F-A80C-38E4F8870AC1}">
      <dgm:prSet/>
      <dgm:spPr/>
      <dgm:t>
        <a:bodyPr/>
        <a:lstStyle/>
        <a:p>
          <a:endParaRPr lang="en-GB"/>
        </a:p>
      </dgm:t>
    </dgm:pt>
    <dgm:pt modelId="{12D5A294-E31A-47A5-A20F-544D1BD6A870}" type="sibTrans" cxnId="{9E9431BC-F11D-460F-A80C-38E4F8870AC1}">
      <dgm:prSet/>
      <dgm:spPr/>
      <dgm:t>
        <a:bodyPr/>
        <a:lstStyle/>
        <a:p>
          <a:endParaRPr lang="en-GB"/>
        </a:p>
      </dgm:t>
    </dgm:pt>
    <dgm:pt modelId="{F11487F1-4C27-4C9B-AEC9-33529A812B9F}">
      <dgm:prSet phldrT="[Text]"/>
      <dgm:spPr/>
      <dgm:t>
        <a:bodyPr/>
        <a:lstStyle/>
        <a:p>
          <a:r>
            <a:rPr lang="en-GB" dirty="0"/>
            <a:t>Not equal variances</a:t>
          </a:r>
        </a:p>
      </dgm:t>
    </dgm:pt>
    <dgm:pt modelId="{B4A93F15-CD4B-402F-A79B-8639480148D2}" type="parTrans" cxnId="{E59F82E5-8584-4AD9-A14F-9AAA3EC25BE7}">
      <dgm:prSet/>
      <dgm:spPr/>
      <dgm:t>
        <a:bodyPr/>
        <a:lstStyle/>
        <a:p>
          <a:endParaRPr lang="en-GB"/>
        </a:p>
      </dgm:t>
    </dgm:pt>
    <dgm:pt modelId="{1FCADFEE-D979-4B9E-A0D0-1C277A443322}" type="sibTrans" cxnId="{E59F82E5-8584-4AD9-A14F-9AAA3EC25BE7}">
      <dgm:prSet/>
      <dgm:spPr/>
      <dgm:t>
        <a:bodyPr/>
        <a:lstStyle/>
        <a:p>
          <a:endParaRPr lang="en-GB"/>
        </a:p>
      </dgm:t>
    </dgm:pt>
    <dgm:pt modelId="{41FA2564-8E5F-4D22-A3D3-A4FAED1A470A}">
      <dgm:prSet phldrT="[Text]"/>
      <dgm:spPr>
        <a:solidFill>
          <a:srgbClr val="FFC000"/>
        </a:solidFill>
      </dgm:spPr>
      <dgm:t>
        <a:bodyPr/>
        <a:lstStyle/>
        <a:p>
          <a:r>
            <a:rPr lang="en-GB" dirty="0">
              <a:solidFill>
                <a:schemeClr val="tx1"/>
              </a:solidFill>
            </a:rPr>
            <a:t>Welch t-test</a:t>
          </a:r>
        </a:p>
      </dgm:t>
    </dgm:pt>
    <dgm:pt modelId="{C33A053D-2C13-4F54-A8C7-13D9A70CA4B9}" type="parTrans" cxnId="{CCC10CFF-8714-406D-98CC-E0EA1904CB1C}">
      <dgm:prSet/>
      <dgm:spPr/>
      <dgm:t>
        <a:bodyPr/>
        <a:lstStyle/>
        <a:p>
          <a:endParaRPr lang="en-GB"/>
        </a:p>
      </dgm:t>
    </dgm:pt>
    <dgm:pt modelId="{4D609A3F-F270-4306-8528-BD6B974C7293}" type="sibTrans" cxnId="{CCC10CFF-8714-406D-98CC-E0EA1904CB1C}">
      <dgm:prSet/>
      <dgm:spPr/>
      <dgm:t>
        <a:bodyPr/>
        <a:lstStyle/>
        <a:p>
          <a:endParaRPr lang="en-GB"/>
        </a:p>
      </dgm:t>
    </dgm:pt>
    <dgm:pt modelId="{58C6D70C-35DB-4B95-9537-295AE1DAFD5B}">
      <dgm:prSet phldrT="[Text]"/>
      <dgm:spPr/>
      <dgm:t>
        <a:bodyPr/>
        <a:lstStyle/>
        <a:p>
          <a:r>
            <a:rPr lang="en-GB"/>
            <a:t>Equal variances</a:t>
          </a:r>
          <a:endParaRPr lang="en-GB" dirty="0"/>
        </a:p>
      </dgm:t>
    </dgm:pt>
    <dgm:pt modelId="{39E5CA7E-38AC-45E4-97A6-F2416AB3B082}" type="parTrans" cxnId="{DB0E5F7A-4A5D-4776-ADA2-AF99471AC748}">
      <dgm:prSet/>
      <dgm:spPr/>
      <dgm:t>
        <a:bodyPr/>
        <a:lstStyle/>
        <a:p>
          <a:endParaRPr lang="en-GB"/>
        </a:p>
      </dgm:t>
    </dgm:pt>
    <dgm:pt modelId="{1F19B014-5EA8-43E9-B7F7-C0B29B5CFE68}" type="sibTrans" cxnId="{DB0E5F7A-4A5D-4776-ADA2-AF99471AC748}">
      <dgm:prSet/>
      <dgm:spPr/>
      <dgm:t>
        <a:bodyPr/>
        <a:lstStyle/>
        <a:p>
          <a:endParaRPr lang="en-GB"/>
        </a:p>
      </dgm:t>
    </dgm:pt>
    <dgm:pt modelId="{15F96851-4B3C-4036-BA69-12C971572797}">
      <dgm:prSet phldrT="[Text]"/>
      <dgm:spPr>
        <a:solidFill>
          <a:srgbClr val="FFC000"/>
        </a:solidFill>
      </dgm:spPr>
      <dgm:t>
        <a:bodyPr/>
        <a:lstStyle/>
        <a:p>
          <a:r>
            <a:rPr lang="en-GB" dirty="0">
              <a:solidFill>
                <a:schemeClr val="tx1"/>
              </a:solidFill>
            </a:rPr>
            <a:t>Student t-test</a:t>
          </a:r>
        </a:p>
      </dgm:t>
    </dgm:pt>
    <dgm:pt modelId="{3FBED0A0-0152-4C99-A215-914173D40BC2}" type="parTrans" cxnId="{CB0C6EBE-B940-48B3-B7A9-D840AC42FC35}">
      <dgm:prSet/>
      <dgm:spPr/>
      <dgm:t>
        <a:bodyPr/>
        <a:lstStyle/>
        <a:p>
          <a:endParaRPr lang="en-GB"/>
        </a:p>
      </dgm:t>
    </dgm:pt>
    <dgm:pt modelId="{E805C0BA-D76E-4B91-ABBC-46061641290F}" type="sibTrans" cxnId="{CB0C6EBE-B940-48B3-B7A9-D840AC42FC35}">
      <dgm:prSet/>
      <dgm:spPr/>
      <dgm:t>
        <a:bodyPr/>
        <a:lstStyle/>
        <a:p>
          <a:endParaRPr lang="en-GB"/>
        </a:p>
      </dgm:t>
    </dgm:pt>
    <dgm:pt modelId="{746C037A-C3F9-44E1-87CB-9B7B3A328F7F}">
      <dgm:prSet phldrT="[Text]"/>
      <dgm:spPr/>
      <dgm:t>
        <a:bodyPr/>
        <a:lstStyle/>
        <a:p>
          <a:r>
            <a:rPr lang="en-GB" dirty="0"/>
            <a:t>One sample</a:t>
          </a:r>
        </a:p>
      </dgm:t>
    </dgm:pt>
    <dgm:pt modelId="{1DA94505-4630-4A5E-817B-73F8580AB9A6}" type="parTrans" cxnId="{D60F5091-E3AB-457C-BC0D-282A51C82847}">
      <dgm:prSet/>
      <dgm:spPr/>
      <dgm:t>
        <a:bodyPr/>
        <a:lstStyle/>
        <a:p>
          <a:endParaRPr lang="en-GB"/>
        </a:p>
      </dgm:t>
    </dgm:pt>
    <dgm:pt modelId="{914C07C4-E630-4E74-8D7A-473862D07B75}" type="sibTrans" cxnId="{D60F5091-E3AB-457C-BC0D-282A51C82847}">
      <dgm:prSet/>
      <dgm:spPr/>
      <dgm:t>
        <a:bodyPr/>
        <a:lstStyle/>
        <a:p>
          <a:endParaRPr lang="en-GB"/>
        </a:p>
      </dgm:t>
    </dgm:pt>
    <dgm:pt modelId="{31FF09BF-E239-4EDF-8456-8CDCC299ABAE}">
      <dgm:prSet phldrT="[Text]"/>
      <dgm:spPr>
        <a:solidFill>
          <a:srgbClr val="FFC000"/>
        </a:solidFill>
      </dgm:spPr>
      <dgm:t>
        <a:bodyPr/>
        <a:lstStyle/>
        <a:p>
          <a:r>
            <a:rPr lang="en-GB" dirty="0">
              <a:solidFill>
                <a:schemeClr val="tx1"/>
              </a:solidFill>
            </a:rPr>
            <a:t>One sample t-test</a:t>
          </a:r>
        </a:p>
      </dgm:t>
    </dgm:pt>
    <dgm:pt modelId="{3D700783-B7B3-486F-9265-ADBD3253720E}" type="parTrans" cxnId="{DBFC0093-2593-4F82-8FBA-6BB1B08B4010}">
      <dgm:prSet/>
      <dgm:spPr/>
      <dgm:t>
        <a:bodyPr/>
        <a:lstStyle/>
        <a:p>
          <a:endParaRPr lang="en-GB"/>
        </a:p>
      </dgm:t>
    </dgm:pt>
    <dgm:pt modelId="{D74396BB-1903-41A1-9058-65B450E87995}" type="sibTrans" cxnId="{DBFC0093-2593-4F82-8FBA-6BB1B08B4010}">
      <dgm:prSet/>
      <dgm:spPr/>
      <dgm:t>
        <a:bodyPr/>
        <a:lstStyle/>
        <a:p>
          <a:endParaRPr lang="en-GB"/>
        </a:p>
      </dgm:t>
    </dgm:pt>
    <dgm:pt modelId="{C462BA64-FB98-479D-B139-CAD702EBEA25}" type="pres">
      <dgm:prSet presAssocID="{329D570E-0D73-4663-B492-80A32B49E1C8}" presName="hierChild1" presStyleCnt="0">
        <dgm:presLayoutVars>
          <dgm:orgChart val="1"/>
          <dgm:chPref val="1"/>
          <dgm:dir/>
          <dgm:animOne val="branch"/>
          <dgm:animLvl val="lvl"/>
          <dgm:resizeHandles/>
        </dgm:presLayoutVars>
      </dgm:prSet>
      <dgm:spPr/>
    </dgm:pt>
    <dgm:pt modelId="{A3086CF7-86E1-40D1-A509-F0A5021540E0}" type="pres">
      <dgm:prSet presAssocID="{E94C3FB3-2C69-4C15-AABA-261C419BBA8E}" presName="hierRoot1" presStyleCnt="0">
        <dgm:presLayoutVars>
          <dgm:hierBranch val="init"/>
        </dgm:presLayoutVars>
      </dgm:prSet>
      <dgm:spPr/>
    </dgm:pt>
    <dgm:pt modelId="{B6B91EC7-7E94-4FDD-848E-ACFAD71176DF}" type="pres">
      <dgm:prSet presAssocID="{E94C3FB3-2C69-4C15-AABA-261C419BBA8E}" presName="rootComposite1" presStyleCnt="0"/>
      <dgm:spPr/>
    </dgm:pt>
    <dgm:pt modelId="{E358A4E6-5578-449E-8120-F625825EADC7}" type="pres">
      <dgm:prSet presAssocID="{E94C3FB3-2C69-4C15-AABA-261C419BBA8E}" presName="rootText1" presStyleLbl="node0" presStyleIdx="0" presStyleCnt="1" custLinFactNeighborY="-495">
        <dgm:presLayoutVars>
          <dgm:chPref val="3"/>
        </dgm:presLayoutVars>
      </dgm:prSet>
      <dgm:spPr/>
    </dgm:pt>
    <dgm:pt modelId="{361A1F8B-55E9-4F2D-81CB-91C68DE657F5}" type="pres">
      <dgm:prSet presAssocID="{E94C3FB3-2C69-4C15-AABA-261C419BBA8E}" presName="rootConnector1" presStyleLbl="node1" presStyleIdx="0" presStyleCnt="0"/>
      <dgm:spPr/>
    </dgm:pt>
    <dgm:pt modelId="{9028BAA4-CF8D-4C08-A4E9-D66DAA97F346}" type="pres">
      <dgm:prSet presAssocID="{E94C3FB3-2C69-4C15-AABA-261C419BBA8E}" presName="hierChild2" presStyleCnt="0"/>
      <dgm:spPr/>
    </dgm:pt>
    <dgm:pt modelId="{D0FC48BA-70D1-471B-B6E0-2C27376D2890}" type="pres">
      <dgm:prSet presAssocID="{1DA94505-4630-4A5E-817B-73F8580AB9A6}" presName="Name37" presStyleLbl="parChTrans1D2" presStyleIdx="0" presStyleCnt="3"/>
      <dgm:spPr/>
    </dgm:pt>
    <dgm:pt modelId="{A80481A1-EE94-4766-A707-A33B0CD1C5ED}" type="pres">
      <dgm:prSet presAssocID="{746C037A-C3F9-44E1-87CB-9B7B3A328F7F}" presName="hierRoot2" presStyleCnt="0">
        <dgm:presLayoutVars>
          <dgm:hierBranch val="init"/>
        </dgm:presLayoutVars>
      </dgm:prSet>
      <dgm:spPr/>
    </dgm:pt>
    <dgm:pt modelId="{01C44633-D861-41B0-84D5-4EF0A5049548}" type="pres">
      <dgm:prSet presAssocID="{746C037A-C3F9-44E1-87CB-9B7B3A328F7F}" presName="rootComposite" presStyleCnt="0"/>
      <dgm:spPr/>
    </dgm:pt>
    <dgm:pt modelId="{399DB829-B2C5-4EAB-9A53-F5BB4AD31C51}" type="pres">
      <dgm:prSet presAssocID="{746C037A-C3F9-44E1-87CB-9B7B3A328F7F}" presName="rootText" presStyleLbl="node2" presStyleIdx="0" presStyleCnt="3">
        <dgm:presLayoutVars>
          <dgm:chPref val="3"/>
        </dgm:presLayoutVars>
      </dgm:prSet>
      <dgm:spPr/>
    </dgm:pt>
    <dgm:pt modelId="{FD016CE5-C7B3-4F18-88C4-4E5F39691950}" type="pres">
      <dgm:prSet presAssocID="{746C037A-C3F9-44E1-87CB-9B7B3A328F7F}" presName="rootConnector" presStyleLbl="node2" presStyleIdx="0" presStyleCnt="3"/>
      <dgm:spPr/>
    </dgm:pt>
    <dgm:pt modelId="{7394D2E4-108A-440D-BEAC-51171589649D}" type="pres">
      <dgm:prSet presAssocID="{746C037A-C3F9-44E1-87CB-9B7B3A328F7F}" presName="hierChild4" presStyleCnt="0"/>
      <dgm:spPr/>
    </dgm:pt>
    <dgm:pt modelId="{E10E1B6C-93EC-4D20-BC92-BBC4E7C453EA}" type="pres">
      <dgm:prSet presAssocID="{3D700783-B7B3-486F-9265-ADBD3253720E}" presName="Name37" presStyleLbl="parChTrans1D3" presStyleIdx="0" presStyleCnt="4"/>
      <dgm:spPr/>
    </dgm:pt>
    <dgm:pt modelId="{C0D93446-1789-487D-BA13-57B8EE494FC2}" type="pres">
      <dgm:prSet presAssocID="{31FF09BF-E239-4EDF-8456-8CDCC299ABAE}" presName="hierRoot2" presStyleCnt="0">
        <dgm:presLayoutVars>
          <dgm:hierBranch val="init"/>
        </dgm:presLayoutVars>
      </dgm:prSet>
      <dgm:spPr/>
    </dgm:pt>
    <dgm:pt modelId="{EE60EDDD-DF75-42B2-9161-05436CA72DE4}" type="pres">
      <dgm:prSet presAssocID="{31FF09BF-E239-4EDF-8456-8CDCC299ABAE}" presName="rootComposite" presStyleCnt="0"/>
      <dgm:spPr/>
    </dgm:pt>
    <dgm:pt modelId="{213F6D54-4709-449C-BF41-0BABF9653E31}" type="pres">
      <dgm:prSet presAssocID="{31FF09BF-E239-4EDF-8456-8CDCC299ABAE}" presName="rootText" presStyleLbl="node3" presStyleIdx="0" presStyleCnt="4" custLinFactNeighborY="655">
        <dgm:presLayoutVars>
          <dgm:chPref val="3"/>
        </dgm:presLayoutVars>
      </dgm:prSet>
      <dgm:spPr/>
    </dgm:pt>
    <dgm:pt modelId="{9F590A06-1D24-4EE7-88AB-4A25AE00FBC5}" type="pres">
      <dgm:prSet presAssocID="{31FF09BF-E239-4EDF-8456-8CDCC299ABAE}" presName="rootConnector" presStyleLbl="node3" presStyleIdx="0" presStyleCnt="4"/>
      <dgm:spPr/>
    </dgm:pt>
    <dgm:pt modelId="{1AE38A07-17FE-413D-BAEB-AAB3D34AFD84}" type="pres">
      <dgm:prSet presAssocID="{31FF09BF-E239-4EDF-8456-8CDCC299ABAE}" presName="hierChild4" presStyleCnt="0"/>
      <dgm:spPr/>
    </dgm:pt>
    <dgm:pt modelId="{907C0450-1018-41FF-B9CE-4546650CAD65}" type="pres">
      <dgm:prSet presAssocID="{31FF09BF-E239-4EDF-8456-8CDCC299ABAE}" presName="hierChild5" presStyleCnt="0"/>
      <dgm:spPr/>
    </dgm:pt>
    <dgm:pt modelId="{9324444B-D29D-4BBD-8395-46BC01C858C2}" type="pres">
      <dgm:prSet presAssocID="{746C037A-C3F9-44E1-87CB-9B7B3A328F7F}" presName="hierChild5" presStyleCnt="0"/>
      <dgm:spPr/>
    </dgm:pt>
    <dgm:pt modelId="{872FCA00-67C0-4BBA-8004-3938B42ACD10}" type="pres">
      <dgm:prSet presAssocID="{D761FF53-D928-40B4-B3C6-7529E5FF4C74}" presName="Name37" presStyleLbl="parChTrans1D2" presStyleIdx="1" presStyleCnt="3"/>
      <dgm:spPr/>
    </dgm:pt>
    <dgm:pt modelId="{E2FE22F7-805A-4CED-B767-6ACD63B787AD}" type="pres">
      <dgm:prSet presAssocID="{B3DA4023-9AD1-42DB-9153-508D082E52B7}" presName="hierRoot2" presStyleCnt="0">
        <dgm:presLayoutVars>
          <dgm:hierBranch val="init"/>
        </dgm:presLayoutVars>
      </dgm:prSet>
      <dgm:spPr/>
    </dgm:pt>
    <dgm:pt modelId="{82BE5015-14D9-4CA0-922E-C42511E5E69B}" type="pres">
      <dgm:prSet presAssocID="{B3DA4023-9AD1-42DB-9153-508D082E52B7}" presName="rootComposite" presStyleCnt="0"/>
      <dgm:spPr/>
    </dgm:pt>
    <dgm:pt modelId="{B7F0BF0E-0158-4755-84F2-52FC54ECB6EC}" type="pres">
      <dgm:prSet presAssocID="{B3DA4023-9AD1-42DB-9153-508D082E52B7}" presName="rootText" presStyleLbl="node2" presStyleIdx="1" presStyleCnt="3">
        <dgm:presLayoutVars>
          <dgm:chPref val="3"/>
        </dgm:presLayoutVars>
      </dgm:prSet>
      <dgm:spPr/>
    </dgm:pt>
    <dgm:pt modelId="{D7E91F60-3A7C-49F0-B7CC-186E539D99A5}" type="pres">
      <dgm:prSet presAssocID="{B3DA4023-9AD1-42DB-9153-508D082E52B7}" presName="rootConnector" presStyleLbl="node2" presStyleIdx="1" presStyleCnt="3"/>
      <dgm:spPr/>
    </dgm:pt>
    <dgm:pt modelId="{0007C0BF-C85A-469F-9D9A-98EE781AE855}" type="pres">
      <dgm:prSet presAssocID="{B3DA4023-9AD1-42DB-9153-508D082E52B7}" presName="hierChild4" presStyleCnt="0"/>
      <dgm:spPr/>
    </dgm:pt>
    <dgm:pt modelId="{E3E3F32D-9332-47C2-8B45-0DF0C473A5DA}" type="pres">
      <dgm:prSet presAssocID="{39E5CA7E-38AC-45E4-97A6-F2416AB3B082}" presName="Name37" presStyleLbl="parChTrans1D3" presStyleIdx="1" presStyleCnt="4"/>
      <dgm:spPr/>
    </dgm:pt>
    <dgm:pt modelId="{A35D81FF-4597-48E6-85C4-FFDCA692E9B5}" type="pres">
      <dgm:prSet presAssocID="{58C6D70C-35DB-4B95-9537-295AE1DAFD5B}" presName="hierRoot2" presStyleCnt="0">
        <dgm:presLayoutVars>
          <dgm:hierBranch val="init"/>
        </dgm:presLayoutVars>
      </dgm:prSet>
      <dgm:spPr/>
    </dgm:pt>
    <dgm:pt modelId="{664575BE-7628-45D4-8444-301AC0889FE8}" type="pres">
      <dgm:prSet presAssocID="{58C6D70C-35DB-4B95-9537-295AE1DAFD5B}" presName="rootComposite" presStyleCnt="0"/>
      <dgm:spPr/>
    </dgm:pt>
    <dgm:pt modelId="{DFDC2AE9-6A9F-459D-AA20-E5250DBB6708}" type="pres">
      <dgm:prSet presAssocID="{58C6D70C-35DB-4B95-9537-295AE1DAFD5B}" presName="rootText" presStyleLbl="node3" presStyleIdx="1" presStyleCnt="4">
        <dgm:presLayoutVars>
          <dgm:chPref val="3"/>
        </dgm:presLayoutVars>
      </dgm:prSet>
      <dgm:spPr/>
    </dgm:pt>
    <dgm:pt modelId="{CC2BB513-5B62-4CA1-AF63-E2A692EA971A}" type="pres">
      <dgm:prSet presAssocID="{58C6D70C-35DB-4B95-9537-295AE1DAFD5B}" presName="rootConnector" presStyleLbl="node3" presStyleIdx="1" presStyleCnt="4"/>
      <dgm:spPr/>
    </dgm:pt>
    <dgm:pt modelId="{170C9062-704D-4B14-A8F7-75AB53B32CAD}" type="pres">
      <dgm:prSet presAssocID="{58C6D70C-35DB-4B95-9537-295AE1DAFD5B}" presName="hierChild4" presStyleCnt="0"/>
      <dgm:spPr/>
    </dgm:pt>
    <dgm:pt modelId="{F27ED5E3-2B32-420D-85B5-FB015642B891}" type="pres">
      <dgm:prSet presAssocID="{3FBED0A0-0152-4C99-A215-914173D40BC2}" presName="Name37" presStyleLbl="parChTrans1D4" presStyleIdx="0" presStyleCnt="2"/>
      <dgm:spPr/>
    </dgm:pt>
    <dgm:pt modelId="{E194D284-5728-4FDF-A167-00B9A780B6ED}" type="pres">
      <dgm:prSet presAssocID="{15F96851-4B3C-4036-BA69-12C971572797}" presName="hierRoot2" presStyleCnt="0">
        <dgm:presLayoutVars>
          <dgm:hierBranch val="init"/>
        </dgm:presLayoutVars>
      </dgm:prSet>
      <dgm:spPr/>
    </dgm:pt>
    <dgm:pt modelId="{3647B070-CCB8-4FA8-B34E-180B20421B7D}" type="pres">
      <dgm:prSet presAssocID="{15F96851-4B3C-4036-BA69-12C971572797}" presName="rootComposite" presStyleCnt="0"/>
      <dgm:spPr/>
    </dgm:pt>
    <dgm:pt modelId="{2A143F67-1FE0-4799-98C3-C0D83F9FFCB8}" type="pres">
      <dgm:prSet presAssocID="{15F96851-4B3C-4036-BA69-12C971572797}" presName="rootText" presStyleLbl="node4" presStyleIdx="0" presStyleCnt="2" custLinFactNeighborX="-7526" custLinFactNeighborY="60681">
        <dgm:presLayoutVars>
          <dgm:chPref val="3"/>
        </dgm:presLayoutVars>
      </dgm:prSet>
      <dgm:spPr/>
    </dgm:pt>
    <dgm:pt modelId="{B8A05527-AFB3-4158-86EE-EF3408DA4172}" type="pres">
      <dgm:prSet presAssocID="{15F96851-4B3C-4036-BA69-12C971572797}" presName="rootConnector" presStyleLbl="node4" presStyleIdx="0" presStyleCnt="2"/>
      <dgm:spPr/>
    </dgm:pt>
    <dgm:pt modelId="{B3BEAE99-A89D-4610-B241-9E01766F8A94}" type="pres">
      <dgm:prSet presAssocID="{15F96851-4B3C-4036-BA69-12C971572797}" presName="hierChild4" presStyleCnt="0"/>
      <dgm:spPr/>
    </dgm:pt>
    <dgm:pt modelId="{BA10748E-5030-4F19-BC1A-AB5BA9D368A5}" type="pres">
      <dgm:prSet presAssocID="{15F96851-4B3C-4036-BA69-12C971572797}" presName="hierChild5" presStyleCnt="0"/>
      <dgm:spPr/>
    </dgm:pt>
    <dgm:pt modelId="{6F5581B1-65D1-4DEC-AB39-2BA67C5095AC}" type="pres">
      <dgm:prSet presAssocID="{58C6D70C-35DB-4B95-9537-295AE1DAFD5B}" presName="hierChild5" presStyleCnt="0"/>
      <dgm:spPr/>
    </dgm:pt>
    <dgm:pt modelId="{1D5D89EB-EAF0-4A3F-85A1-3AD10149FAE4}" type="pres">
      <dgm:prSet presAssocID="{B4A93F15-CD4B-402F-A79B-8639480148D2}" presName="Name37" presStyleLbl="parChTrans1D3" presStyleIdx="2" presStyleCnt="4"/>
      <dgm:spPr/>
    </dgm:pt>
    <dgm:pt modelId="{98EBBD67-C169-4BDA-A53C-AC805E0FCBA4}" type="pres">
      <dgm:prSet presAssocID="{F11487F1-4C27-4C9B-AEC9-33529A812B9F}" presName="hierRoot2" presStyleCnt="0">
        <dgm:presLayoutVars>
          <dgm:hierBranch val="init"/>
        </dgm:presLayoutVars>
      </dgm:prSet>
      <dgm:spPr/>
    </dgm:pt>
    <dgm:pt modelId="{C6116571-F802-4102-A2D1-E421A42A8FAD}" type="pres">
      <dgm:prSet presAssocID="{F11487F1-4C27-4C9B-AEC9-33529A812B9F}" presName="rootComposite" presStyleCnt="0"/>
      <dgm:spPr/>
    </dgm:pt>
    <dgm:pt modelId="{35564406-BF10-44B9-9F92-6392E8D2351F}" type="pres">
      <dgm:prSet presAssocID="{F11487F1-4C27-4C9B-AEC9-33529A812B9F}" presName="rootText" presStyleLbl="node3" presStyleIdx="2" presStyleCnt="4">
        <dgm:presLayoutVars>
          <dgm:chPref val="3"/>
        </dgm:presLayoutVars>
      </dgm:prSet>
      <dgm:spPr/>
    </dgm:pt>
    <dgm:pt modelId="{22E2DE68-BD89-41B1-AF51-51428E00851A}" type="pres">
      <dgm:prSet presAssocID="{F11487F1-4C27-4C9B-AEC9-33529A812B9F}" presName="rootConnector" presStyleLbl="node3" presStyleIdx="2" presStyleCnt="4"/>
      <dgm:spPr/>
    </dgm:pt>
    <dgm:pt modelId="{19FF51EF-F91B-4CBA-A858-5F838C89ABF6}" type="pres">
      <dgm:prSet presAssocID="{F11487F1-4C27-4C9B-AEC9-33529A812B9F}" presName="hierChild4" presStyleCnt="0"/>
      <dgm:spPr/>
    </dgm:pt>
    <dgm:pt modelId="{24D3E5CE-5A7B-43C0-99AB-39C467D0DE65}" type="pres">
      <dgm:prSet presAssocID="{C33A053D-2C13-4F54-A8C7-13D9A70CA4B9}" presName="Name37" presStyleLbl="parChTrans1D4" presStyleIdx="1" presStyleCnt="2"/>
      <dgm:spPr/>
    </dgm:pt>
    <dgm:pt modelId="{599C9B6B-C44E-4082-9819-F670A0F0423E}" type="pres">
      <dgm:prSet presAssocID="{41FA2564-8E5F-4D22-A3D3-A4FAED1A470A}" presName="hierRoot2" presStyleCnt="0">
        <dgm:presLayoutVars>
          <dgm:hierBranch val="init"/>
        </dgm:presLayoutVars>
      </dgm:prSet>
      <dgm:spPr/>
    </dgm:pt>
    <dgm:pt modelId="{5170E488-C778-47DA-80E2-5D42E037A32B}" type="pres">
      <dgm:prSet presAssocID="{41FA2564-8E5F-4D22-A3D3-A4FAED1A470A}" presName="rootComposite" presStyleCnt="0"/>
      <dgm:spPr/>
    </dgm:pt>
    <dgm:pt modelId="{7E740EFD-D0C4-477C-AA06-43AE8B68E37A}" type="pres">
      <dgm:prSet presAssocID="{41FA2564-8E5F-4D22-A3D3-A4FAED1A470A}" presName="rootText" presStyleLbl="node4" presStyleIdx="1" presStyleCnt="2" custLinFactNeighborX="19396" custLinFactNeighborY="3697">
        <dgm:presLayoutVars>
          <dgm:chPref val="3"/>
        </dgm:presLayoutVars>
      </dgm:prSet>
      <dgm:spPr/>
    </dgm:pt>
    <dgm:pt modelId="{63920246-1CAD-4178-B841-FDF151169EEA}" type="pres">
      <dgm:prSet presAssocID="{41FA2564-8E5F-4D22-A3D3-A4FAED1A470A}" presName="rootConnector" presStyleLbl="node4" presStyleIdx="1" presStyleCnt="2"/>
      <dgm:spPr/>
    </dgm:pt>
    <dgm:pt modelId="{CCDCF2E9-F435-43FF-A198-5CCCA7DA5979}" type="pres">
      <dgm:prSet presAssocID="{41FA2564-8E5F-4D22-A3D3-A4FAED1A470A}" presName="hierChild4" presStyleCnt="0"/>
      <dgm:spPr/>
    </dgm:pt>
    <dgm:pt modelId="{EDAA9C79-84E6-4439-BD8C-A5E96B92BE62}" type="pres">
      <dgm:prSet presAssocID="{41FA2564-8E5F-4D22-A3D3-A4FAED1A470A}" presName="hierChild5" presStyleCnt="0"/>
      <dgm:spPr/>
    </dgm:pt>
    <dgm:pt modelId="{9EDA7E1C-B46E-4333-BD15-3483DBEE3192}" type="pres">
      <dgm:prSet presAssocID="{F11487F1-4C27-4C9B-AEC9-33529A812B9F}" presName="hierChild5" presStyleCnt="0"/>
      <dgm:spPr/>
    </dgm:pt>
    <dgm:pt modelId="{FF2BF770-C4A9-40CD-BA3A-EA1ED5EA6510}" type="pres">
      <dgm:prSet presAssocID="{B3DA4023-9AD1-42DB-9153-508D082E52B7}" presName="hierChild5" presStyleCnt="0"/>
      <dgm:spPr/>
    </dgm:pt>
    <dgm:pt modelId="{7BC9AAEF-0D4A-49F7-A9DF-7F08449A0324}" type="pres">
      <dgm:prSet presAssocID="{1B873FDF-1F49-40D2-B263-E43D0BFCB467}" presName="Name37" presStyleLbl="parChTrans1D2" presStyleIdx="2" presStyleCnt="3"/>
      <dgm:spPr/>
    </dgm:pt>
    <dgm:pt modelId="{0D2C6611-D960-4B4C-BC1D-C4B20D1F08FE}" type="pres">
      <dgm:prSet presAssocID="{CC577612-8C00-4AB4-9467-A9748D79DC16}" presName="hierRoot2" presStyleCnt="0">
        <dgm:presLayoutVars>
          <dgm:hierBranch val="init"/>
        </dgm:presLayoutVars>
      </dgm:prSet>
      <dgm:spPr/>
    </dgm:pt>
    <dgm:pt modelId="{39B82A89-0B4A-4605-84BB-E40A21A4C6AE}" type="pres">
      <dgm:prSet presAssocID="{CC577612-8C00-4AB4-9467-A9748D79DC16}" presName="rootComposite" presStyleCnt="0"/>
      <dgm:spPr/>
    </dgm:pt>
    <dgm:pt modelId="{5A7945B4-FBD5-41ED-8B8B-BD6471D66BD8}" type="pres">
      <dgm:prSet presAssocID="{CC577612-8C00-4AB4-9467-A9748D79DC16}" presName="rootText" presStyleLbl="node2" presStyleIdx="2" presStyleCnt="3">
        <dgm:presLayoutVars>
          <dgm:chPref val="3"/>
        </dgm:presLayoutVars>
      </dgm:prSet>
      <dgm:spPr/>
    </dgm:pt>
    <dgm:pt modelId="{738357CB-7E2F-4121-AFAC-50C9FB5BECA9}" type="pres">
      <dgm:prSet presAssocID="{CC577612-8C00-4AB4-9467-A9748D79DC16}" presName="rootConnector" presStyleLbl="node2" presStyleIdx="2" presStyleCnt="3"/>
      <dgm:spPr/>
    </dgm:pt>
    <dgm:pt modelId="{4EDE0A11-5A17-4860-B9BC-C8FAEF8EE470}" type="pres">
      <dgm:prSet presAssocID="{CC577612-8C00-4AB4-9467-A9748D79DC16}" presName="hierChild4" presStyleCnt="0"/>
      <dgm:spPr/>
    </dgm:pt>
    <dgm:pt modelId="{FBF4608F-0778-4074-A6B8-22F9B3D912E5}" type="pres">
      <dgm:prSet presAssocID="{4997ACAC-C99E-4678-9030-2F8CE5D5F774}" presName="Name37" presStyleLbl="parChTrans1D3" presStyleIdx="3" presStyleCnt="4"/>
      <dgm:spPr/>
    </dgm:pt>
    <dgm:pt modelId="{01F4790A-02CD-4A4D-9EC4-68DA6285742A}" type="pres">
      <dgm:prSet presAssocID="{1EE7E325-4539-4585-A27E-716C74DFE030}" presName="hierRoot2" presStyleCnt="0">
        <dgm:presLayoutVars>
          <dgm:hierBranch val="init"/>
        </dgm:presLayoutVars>
      </dgm:prSet>
      <dgm:spPr/>
    </dgm:pt>
    <dgm:pt modelId="{AF89DEB5-BCEE-4590-BFAE-990ADC8157CA}" type="pres">
      <dgm:prSet presAssocID="{1EE7E325-4539-4585-A27E-716C74DFE030}" presName="rootComposite" presStyleCnt="0"/>
      <dgm:spPr/>
    </dgm:pt>
    <dgm:pt modelId="{CFE6540B-19FF-4384-9732-5FB0BF2A55BD}" type="pres">
      <dgm:prSet presAssocID="{1EE7E325-4539-4585-A27E-716C74DFE030}" presName="rootText" presStyleLbl="node3" presStyleIdx="3" presStyleCnt="4" custLinFactNeighborY="-2215">
        <dgm:presLayoutVars>
          <dgm:chPref val="3"/>
        </dgm:presLayoutVars>
      </dgm:prSet>
      <dgm:spPr/>
    </dgm:pt>
    <dgm:pt modelId="{651FCC48-6E32-48FB-86AF-BB12CD53E676}" type="pres">
      <dgm:prSet presAssocID="{1EE7E325-4539-4585-A27E-716C74DFE030}" presName="rootConnector" presStyleLbl="node3" presStyleIdx="3" presStyleCnt="4"/>
      <dgm:spPr/>
    </dgm:pt>
    <dgm:pt modelId="{A470F329-065E-467A-AE8B-CF6DF08018DC}" type="pres">
      <dgm:prSet presAssocID="{1EE7E325-4539-4585-A27E-716C74DFE030}" presName="hierChild4" presStyleCnt="0"/>
      <dgm:spPr/>
    </dgm:pt>
    <dgm:pt modelId="{B67CE76F-0DE2-427C-BA0D-22E93367184D}" type="pres">
      <dgm:prSet presAssocID="{1EE7E325-4539-4585-A27E-716C74DFE030}" presName="hierChild5" presStyleCnt="0"/>
      <dgm:spPr/>
    </dgm:pt>
    <dgm:pt modelId="{EC6C8206-F98D-4751-B30C-87BC391E95EA}" type="pres">
      <dgm:prSet presAssocID="{CC577612-8C00-4AB4-9467-A9748D79DC16}" presName="hierChild5" presStyleCnt="0"/>
      <dgm:spPr/>
    </dgm:pt>
    <dgm:pt modelId="{B8C042C3-0999-427A-A9D9-12F6D1E28999}" type="pres">
      <dgm:prSet presAssocID="{E94C3FB3-2C69-4C15-AABA-261C419BBA8E}" presName="hierChild3" presStyleCnt="0"/>
      <dgm:spPr/>
    </dgm:pt>
  </dgm:ptLst>
  <dgm:cxnLst>
    <dgm:cxn modelId="{E1C79601-3521-4D3D-AFBD-F32BD49693F4}" type="presOf" srcId="{15F96851-4B3C-4036-BA69-12C971572797}" destId="{2A143F67-1FE0-4799-98C3-C0D83F9FFCB8}" srcOrd="0" destOrd="0" presId="urn:microsoft.com/office/officeart/2005/8/layout/orgChart1"/>
    <dgm:cxn modelId="{E36A1107-243B-4AEA-B0EA-C20BB66DA4EA}" type="presOf" srcId="{58C6D70C-35DB-4B95-9537-295AE1DAFD5B}" destId="{CC2BB513-5B62-4CA1-AF63-E2A692EA971A}" srcOrd="1" destOrd="0" presId="urn:microsoft.com/office/officeart/2005/8/layout/orgChart1"/>
    <dgm:cxn modelId="{2A38BD0C-EA8A-4686-A53B-F3B56CDC1210}" type="presOf" srcId="{F11487F1-4C27-4C9B-AEC9-33529A812B9F}" destId="{35564406-BF10-44B9-9F92-6392E8D2351F}" srcOrd="0" destOrd="0" presId="urn:microsoft.com/office/officeart/2005/8/layout/orgChart1"/>
    <dgm:cxn modelId="{79200912-95B7-47B6-A91B-48BAB2F7A83C}" type="presOf" srcId="{58C6D70C-35DB-4B95-9537-295AE1DAFD5B}" destId="{DFDC2AE9-6A9F-459D-AA20-E5250DBB6708}" srcOrd="0" destOrd="0" presId="urn:microsoft.com/office/officeart/2005/8/layout/orgChart1"/>
    <dgm:cxn modelId="{BD28E816-2655-42D5-A343-0691CD52F44F}" type="presOf" srcId="{1EE7E325-4539-4585-A27E-716C74DFE030}" destId="{651FCC48-6E32-48FB-86AF-BB12CD53E676}" srcOrd="1" destOrd="0" presId="urn:microsoft.com/office/officeart/2005/8/layout/orgChart1"/>
    <dgm:cxn modelId="{D7F51C21-F935-42AA-BBAA-F466975C9D92}" type="presOf" srcId="{746C037A-C3F9-44E1-87CB-9B7B3A328F7F}" destId="{FD016CE5-C7B3-4F18-88C4-4E5F39691950}" srcOrd="1" destOrd="0" presId="urn:microsoft.com/office/officeart/2005/8/layout/orgChart1"/>
    <dgm:cxn modelId="{4B1F9F23-A640-4D46-93E1-99641143E4E9}" type="presOf" srcId="{CC577612-8C00-4AB4-9467-A9748D79DC16}" destId="{738357CB-7E2F-4121-AFAC-50C9FB5BECA9}" srcOrd="1" destOrd="0" presId="urn:microsoft.com/office/officeart/2005/8/layout/orgChart1"/>
    <dgm:cxn modelId="{916EDF2E-EDEC-4942-9904-39D8D4D97C06}" type="presOf" srcId="{31FF09BF-E239-4EDF-8456-8CDCC299ABAE}" destId="{213F6D54-4709-449C-BF41-0BABF9653E31}" srcOrd="0" destOrd="0" presId="urn:microsoft.com/office/officeart/2005/8/layout/orgChart1"/>
    <dgm:cxn modelId="{27A26634-F4CE-441E-95DC-A341F2F7855D}" type="presOf" srcId="{31FF09BF-E239-4EDF-8456-8CDCC299ABAE}" destId="{9F590A06-1D24-4EE7-88AB-4A25AE00FBC5}" srcOrd="1" destOrd="0" presId="urn:microsoft.com/office/officeart/2005/8/layout/orgChart1"/>
    <dgm:cxn modelId="{42EBFA36-BB99-43A6-868C-ED1FDB3D332E}" type="presOf" srcId="{F11487F1-4C27-4C9B-AEC9-33529A812B9F}" destId="{22E2DE68-BD89-41B1-AF51-51428E00851A}" srcOrd="1" destOrd="0" presId="urn:microsoft.com/office/officeart/2005/8/layout/orgChart1"/>
    <dgm:cxn modelId="{230CC53F-2210-45FA-A681-AB7E4E2666E6}" type="presOf" srcId="{39E5CA7E-38AC-45E4-97A6-F2416AB3B082}" destId="{E3E3F32D-9332-47C2-8B45-0DF0C473A5DA}" srcOrd="0" destOrd="0" presId="urn:microsoft.com/office/officeart/2005/8/layout/orgChart1"/>
    <dgm:cxn modelId="{C54DAA42-2824-4012-8AB3-C8AA05AED2B3}" type="presOf" srcId="{D761FF53-D928-40B4-B3C6-7529E5FF4C74}" destId="{872FCA00-67C0-4BBA-8004-3938B42ACD10}" srcOrd="0" destOrd="0" presId="urn:microsoft.com/office/officeart/2005/8/layout/orgChart1"/>
    <dgm:cxn modelId="{49FA5947-CAAD-4489-A261-6CE3710C3A9A}" type="presOf" srcId="{1B873FDF-1F49-40D2-B263-E43D0BFCB467}" destId="{7BC9AAEF-0D4A-49F7-A9DF-7F08449A0324}" srcOrd="0" destOrd="0" presId="urn:microsoft.com/office/officeart/2005/8/layout/orgChart1"/>
    <dgm:cxn modelId="{FE64C34B-7E62-4423-A86E-FB9B8858FB10}" type="presOf" srcId="{41FA2564-8E5F-4D22-A3D3-A4FAED1A470A}" destId="{63920246-1CAD-4178-B841-FDF151169EEA}" srcOrd="1" destOrd="0" presId="urn:microsoft.com/office/officeart/2005/8/layout/orgChart1"/>
    <dgm:cxn modelId="{A0CD9952-3415-4103-97A2-2F8C99BCC02A}" type="presOf" srcId="{CC577612-8C00-4AB4-9467-A9748D79DC16}" destId="{5A7945B4-FBD5-41ED-8B8B-BD6471D66BD8}" srcOrd="0" destOrd="0" presId="urn:microsoft.com/office/officeart/2005/8/layout/orgChart1"/>
    <dgm:cxn modelId="{4C3F075B-8394-4AA0-B2C9-88301FA33975}" srcId="{E94C3FB3-2C69-4C15-AABA-261C419BBA8E}" destId="{CC577612-8C00-4AB4-9467-A9748D79DC16}" srcOrd="2" destOrd="0" parTransId="{1B873FDF-1F49-40D2-B263-E43D0BFCB467}" sibTransId="{82AA3B8E-A66D-4133-85E1-7B960C09C834}"/>
    <dgm:cxn modelId="{3BF2245C-EB52-421A-A4BC-2F3E9C0E1780}" type="presOf" srcId="{746C037A-C3F9-44E1-87CB-9B7B3A328F7F}" destId="{399DB829-B2C5-4EAB-9A53-F5BB4AD31C51}" srcOrd="0" destOrd="0" presId="urn:microsoft.com/office/officeart/2005/8/layout/orgChart1"/>
    <dgm:cxn modelId="{B09CDB5C-57E7-472E-A7EA-9661FA3804AA}" type="presOf" srcId="{B3DA4023-9AD1-42DB-9153-508D082E52B7}" destId="{D7E91F60-3A7C-49F0-B7CC-186E539D99A5}" srcOrd="1" destOrd="0" presId="urn:microsoft.com/office/officeart/2005/8/layout/orgChart1"/>
    <dgm:cxn modelId="{B166E660-65E4-4436-8956-8AE8F9A22B29}" type="presOf" srcId="{1DA94505-4630-4A5E-817B-73F8580AB9A6}" destId="{D0FC48BA-70D1-471B-B6E0-2C27376D2890}" srcOrd="0" destOrd="0" presId="urn:microsoft.com/office/officeart/2005/8/layout/orgChart1"/>
    <dgm:cxn modelId="{4FDCB762-92F2-4F72-9A65-09A61C5074B1}" type="presOf" srcId="{E94C3FB3-2C69-4C15-AABA-261C419BBA8E}" destId="{E358A4E6-5578-449E-8120-F625825EADC7}" srcOrd="0" destOrd="0" presId="urn:microsoft.com/office/officeart/2005/8/layout/orgChart1"/>
    <dgm:cxn modelId="{DB0E5F7A-4A5D-4776-ADA2-AF99471AC748}" srcId="{B3DA4023-9AD1-42DB-9153-508D082E52B7}" destId="{58C6D70C-35DB-4B95-9537-295AE1DAFD5B}" srcOrd="0" destOrd="0" parTransId="{39E5CA7E-38AC-45E4-97A6-F2416AB3B082}" sibTransId="{1F19B014-5EA8-43E9-B7F7-C0B29B5CFE68}"/>
    <dgm:cxn modelId="{D60F5091-E3AB-457C-BC0D-282A51C82847}" srcId="{E94C3FB3-2C69-4C15-AABA-261C419BBA8E}" destId="{746C037A-C3F9-44E1-87CB-9B7B3A328F7F}" srcOrd="0" destOrd="0" parTransId="{1DA94505-4630-4A5E-817B-73F8580AB9A6}" sibTransId="{914C07C4-E630-4E74-8D7A-473862D07B75}"/>
    <dgm:cxn modelId="{2703D091-E917-4F6A-8F7B-E59FF6CE1A77}" type="presOf" srcId="{1EE7E325-4539-4585-A27E-716C74DFE030}" destId="{CFE6540B-19FF-4384-9732-5FB0BF2A55BD}" srcOrd="0" destOrd="0" presId="urn:microsoft.com/office/officeart/2005/8/layout/orgChart1"/>
    <dgm:cxn modelId="{DBFC0093-2593-4F82-8FBA-6BB1B08B4010}" srcId="{746C037A-C3F9-44E1-87CB-9B7B3A328F7F}" destId="{31FF09BF-E239-4EDF-8456-8CDCC299ABAE}" srcOrd="0" destOrd="0" parTransId="{3D700783-B7B3-486F-9265-ADBD3253720E}" sibTransId="{D74396BB-1903-41A1-9058-65B450E87995}"/>
    <dgm:cxn modelId="{446B0BA0-BAA9-442E-BC91-C4FC95E0113B}" srcId="{329D570E-0D73-4663-B492-80A32B49E1C8}" destId="{E94C3FB3-2C69-4C15-AABA-261C419BBA8E}" srcOrd="0" destOrd="0" parTransId="{B8BDB4A7-4A69-40B9-A6A5-D65EC5F2609C}" sibTransId="{A2568B2D-6ED6-4E0D-BB70-D422E0DE0BCC}"/>
    <dgm:cxn modelId="{24AA10A0-D158-4E8D-9AB2-4EF767A11823}" type="presOf" srcId="{3FBED0A0-0152-4C99-A215-914173D40BC2}" destId="{F27ED5E3-2B32-420D-85B5-FB015642B891}" srcOrd="0" destOrd="0" presId="urn:microsoft.com/office/officeart/2005/8/layout/orgChart1"/>
    <dgm:cxn modelId="{9E9431BC-F11D-460F-A80C-38E4F8870AC1}" srcId="{CC577612-8C00-4AB4-9467-A9748D79DC16}" destId="{1EE7E325-4539-4585-A27E-716C74DFE030}" srcOrd="0" destOrd="0" parTransId="{4997ACAC-C99E-4678-9030-2F8CE5D5F774}" sibTransId="{12D5A294-E31A-47A5-A20F-544D1BD6A870}"/>
    <dgm:cxn modelId="{CB0C6EBE-B940-48B3-B7A9-D840AC42FC35}" srcId="{58C6D70C-35DB-4B95-9537-295AE1DAFD5B}" destId="{15F96851-4B3C-4036-BA69-12C971572797}" srcOrd="0" destOrd="0" parTransId="{3FBED0A0-0152-4C99-A215-914173D40BC2}" sibTransId="{E805C0BA-D76E-4B91-ABBC-46061641290F}"/>
    <dgm:cxn modelId="{982615C7-8EC3-4C0F-8145-FF49D065E179}" type="presOf" srcId="{B3DA4023-9AD1-42DB-9153-508D082E52B7}" destId="{B7F0BF0E-0158-4755-84F2-52FC54ECB6EC}" srcOrd="0" destOrd="0" presId="urn:microsoft.com/office/officeart/2005/8/layout/orgChart1"/>
    <dgm:cxn modelId="{2C160FD6-1A6D-4344-B7B9-D1F533C4EB46}" type="presOf" srcId="{41FA2564-8E5F-4D22-A3D3-A4FAED1A470A}" destId="{7E740EFD-D0C4-477C-AA06-43AE8B68E37A}" srcOrd="0" destOrd="0" presId="urn:microsoft.com/office/officeart/2005/8/layout/orgChart1"/>
    <dgm:cxn modelId="{C1DA4ADD-AC42-47D0-AA24-B322F8B8148B}" type="presOf" srcId="{3D700783-B7B3-486F-9265-ADBD3253720E}" destId="{E10E1B6C-93EC-4D20-BC92-BBC4E7C453EA}" srcOrd="0" destOrd="0" presId="urn:microsoft.com/office/officeart/2005/8/layout/orgChart1"/>
    <dgm:cxn modelId="{9E1D7FDF-22DB-417A-B8B4-98076DDE7525}" type="presOf" srcId="{15F96851-4B3C-4036-BA69-12C971572797}" destId="{B8A05527-AFB3-4158-86EE-EF3408DA4172}" srcOrd="1" destOrd="0" presId="urn:microsoft.com/office/officeart/2005/8/layout/orgChart1"/>
    <dgm:cxn modelId="{A385BEDF-6984-484D-9E54-2C5629F0E7EC}" type="presOf" srcId="{4997ACAC-C99E-4678-9030-2F8CE5D5F774}" destId="{FBF4608F-0778-4074-A6B8-22F9B3D912E5}" srcOrd="0" destOrd="0" presId="urn:microsoft.com/office/officeart/2005/8/layout/orgChart1"/>
    <dgm:cxn modelId="{F35B8CE0-E95A-4E66-94D7-C6CA08286178}" srcId="{E94C3FB3-2C69-4C15-AABA-261C419BBA8E}" destId="{B3DA4023-9AD1-42DB-9153-508D082E52B7}" srcOrd="1" destOrd="0" parTransId="{D761FF53-D928-40B4-B3C6-7529E5FF4C74}" sibTransId="{809CCE00-6308-40EF-8910-5DA819A49BD8}"/>
    <dgm:cxn modelId="{E59F82E5-8584-4AD9-A14F-9AAA3EC25BE7}" srcId="{B3DA4023-9AD1-42DB-9153-508D082E52B7}" destId="{F11487F1-4C27-4C9B-AEC9-33529A812B9F}" srcOrd="1" destOrd="0" parTransId="{B4A93F15-CD4B-402F-A79B-8639480148D2}" sibTransId="{1FCADFEE-D979-4B9E-A0D0-1C277A443322}"/>
    <dgm:cxn modelId="{2798BBE7-0D45-48A9-9F1C-AA7C61E9C57E}" type="presOf" srcId="{C33A053D-2C13-4F54-A8C7-13D9A70CA4B9}" destId="{24D3E5CE-5A7B-43C0-99AB-39C467D0DE65}" srcOrd="0" destOrd="0" presId="urn:microsoft.com/office/officeart/2005/8/layout/orgChart1"/>
    <dgm:cxn modelId="{9CA9C3E7-33E2-4F4E-801F-0653A0855C17}" type="presOf" srcId="{B4A93F15-CD4B-402F-A79B-8639480148D2}" destId="{1D5D89EB-EAF0-4A3F-85A1-3AD10149FAE4}" srcOrd="0" destOrd="0" presId="urn:microsoft.com/office/officeart/2005/8/layout/orgChart1"/>
    <dgm:cxn modelId="{2AACF6FD-403F-4BC9-9E66-743D2ED495EB}" type="presOf" srcId="{329D570E-0D73-4663-B492-80A32B49E1C8}" destId="{C462BA64-FB98-479D-B139-CAD702EBEA25}" srcOrd="0" destOrd="0" presId="urn:microsoft.com/office/officeart/2005/8/layout/orgChart1"/>
    <dgm:cxn modelId="{D9AEC7FE-1DC6-4F98-8AB2-9BFA9EC921C8}" type="presOf" srcId="{E94C3FB3-2C69-4C15-AABA-261C419BBA8E}" destId="{361A1F8B-55E9-4F2D-81CB-91C68DE657F5}" srcOrd="1" destOrd="0" presId="urn:microsoft.com/office/officeart/2005/8/layout/orgChart1"/>
    <dgm:cxn modelId="{CCC10CFF-8714-406D-98CC-E0EA1904CB1C}" srcId="{F11487F1-4C27-4C9B-AEC9-33529A812B9F}" destId="{41FA2564-8E5F-4D22-A3D3-A4FAED1A470A}" srcOrd="0" destOrd="0" parTransId="{C33A053D-2C13-4F54-A8C7-13D9A70CA4B9}" sibTransId="{4D609A3F-F270-4306-8528-BD6B974C7293}"/>
    <dgm:cxn modelId="{8C5A9620-D28B-4575-AE32-93A2C7393BE2}" type="presParOf" srcId="{C462BA64-FB98-479D-B139-CAD702EBEA25}" destId="{A3086CF7-86E1-40D1-A509-F0A5021540E0}" srcOrd="0" destOrd="0" presId="urn:microsoft.com/office/officeart/2005/8/layout/orgChart1"/>
    <dgm:cxn modelId="{2082ED7C-5DE5-410A-8778-9F2E9A0D0493}" type="presParOf" srcId="{A3086CF7-86E1-40D1-A509-F0A5021540E0}" destId="{B6B91EC7-7E94-4FDD-848E-ACFAD71176DF}" srcOrd="0" destOrd="0" presId="urn:microsoft.com/office/officeart/2005/8/layout/orgChart1"/>
    <dgm:cxn modelId="{F85A53AD-8392-4518-BB37-4D2C276A3373}" type="presParOf" srcId="{B6B91EC7-7E94-4FDD-848E-ACFAD71176DF}" destId="{E358A4E6-5578-449E-8120-F625825EADC7}" srcOrd="0" destOrd="0" presId="urn:microsoft.com/office/officeart/2005/8/layout/orgChart1"/>
    <dgm:cxn modelId="{53D6AFDB-0DEA-4F25-B185-A1F0FA5060ED}" type="presParOf" srcId="{B6B91EC7-7E94-4FDD-848E-ACFAD71176DF}" destId="{361A1F8B-55E9-4F2D-81CB-91C68DE657F5}" srcOrd="1" destOrd="0" presId="urn:microsoft.com/office/officeart/2005/8/layout/orgChart1"/>
    <dgm:cxn modelId="{99FDC7FD-4088-47A2-BEF3-27A8E3CA0CA3}" type="presParOf" srcId="{A3086CF7-86E1-40D1-A509-F0A5021540E0}" destId="{9028BAA4-CF8D-4C08-A4E9-D66DAA97F346}" srcOrd="1" destOrd="0" presId="urn:microsoft.com/office/officeart/2005/8/layout/orgChart1"/>
    <dgm:cxn modelId="{BD42CF57-2B54-41FB-B5A7-FC51BF8FBFC9}" type="presParOf" srcId="{9028BAA4-CF8D-4C08-A4E9-D66DAA97F346}" destId="{D0FC48BA-70D1-471B-B6E0-2C27376D2890}" srcOrd="0" destOrd="0" presId="urn:microsoft.com/office/officeart/2005/8/layout/orgChart1"/>
    <dgm:cxn modelId="{B0625A1C-3EE7-4234-B942-273C3B90EE20}" type="presParOf" srcId="{9028BAA4-CF8D-4C08-A4E9-D66DAA97F346}" destId="{A80481A1-EE94-4766-A707-A33B0CD1C5ED}" srcOrd="1" destOrd="0" presId="urn:microsoft.com/office/officeart/2005/8/layout/orgChart1"/>
    <dgm:cxn modelId="{116C25C4-6F0F-46E8-9118-5B8DF0E6002C}" type="presParOf" srcId="{A80481A1-EE94-4766-A707-A33B0CD1C5ED}" destId="{01C44633-D861-41B0-84D5-4EF0A5049548}" srcOrd="0" destOrd="0" presId="urn:microsoft.com/office/officeart/2005/8/layout/orgChart1"/>
    <dgm:cxn modelId="{E7392A2F-4093-441C-B0EA-65F008AFCDA3}" type="presParOf" srcId="{01C44633-D861-41B0-84D5-4EF0A5049548}" destId="{399DB829-B2C5-4EAB-9A53-F5BB4AD31C51}" srcOrd="0" destOrd="0" presId="urn:microsoft.com/office/officeart/2005/8/layout/orgChart1"/>
    <dgm:cxn modelId="{4B943817-4768-4B2B-99C4-59CE132DA5AD}" type="presParOf" srcId="{01C44633-D861-41B0-84D5-4EF0A5049548}" destId="{FD016CE5-C7B3-4F18-88C4-4E5F39691950}" srcOrd="1" destOrd="0" presId="urn:microsoft.com/office/officeart/2005/8/layout/orgChart1"/>
    <dgm:cxn modelId="{F19437A2-2E63-470F-BDE6-DC9CD612F597}" type="presParOf" srcId="{A80481A1-EE94-4766-A707-A33B0CD1C5ED}" destId="{7394D2E4-108A-440D-BEAC-51171589649D}" srcOrd="1" destOrd="0" presId="urn:microsoft.com/office/officeart/2005/8/layout/orgChart1"/>
    <dgm:cxn modelId="{848689FE-B9F1-4EDD-A668-A26DACA2792C}" type="presParOf" srcId="{7394D2E4-108A-440D-BEAC-51171589649D}" destId="{E10E1B6C-93EC-4D20-BC92-BBC4E7C453EA}" srcOrd="0" destOrd="0" presId="urn:microsoft.com/office/officeart/2005/8/layout/orgChart1"/>
    <dgm:cxn modelId="{33DCDC00-FF45-4E7E-9546-48738043A1D6}" type="presParOf" srcId="{7394D2E4-108A-440D-BEAC-51171589649D}" destId="{C0D93446-1789-487D-BA13-57B8EE494FC2}" srcOrd="1" destOrd="0" presId="urn:microsoft.com/office/officeart/2005/8/layout/orgChart1"/>
    <dgm:cxn modelId="{EECA9EF3-CA72-4B65-A4A7-06935C93B8B5}" type="presParOf" srcId="{C0D93446-1789-487D-BA13-57B8EE494FC2}" destId="{EE60EDDD-DF75-42B2-9161-05436CA72DE4}" srcOrd="0" destOrd="0" presId="urn:microsoft.com/office/officeart/2005/8/layout/orgChart1"/>
    <dgm:cxn modelId="{1E82EEF3-EB74-483E-8497-2CC9011D89D7}" type="presParOf" srcId="{EE60EDDD-DF75-42B2-9161-05436CA72DE4}" destId="{213F6D54-4709-449C-BF41-0BABF9653E31}" srcOrd="0" destOrd="0" presId="urn:microsoft.com/office/officeart/2005/8/layout/orgChart1"/>
    <dgm:cxn modelId="{4C687298-C39F-44C1-ABC9-402CA714518F}" type="presParOf" srcId="{EE60EDDD-DF75-42B2-9161-05436CA72DE4}" destId="{9F590A06-1D24-4EE7-88AB-4A25AE00FBC5}" srcOrd="1" destOrd="0" presId="urn:microsoft.com/office/officeart/2005/8/layout/orgChart1"/>
    <dgm:cxn modelId="{C6E0B419-0C5F-4811-9187-FD07208CBBF1}" type="presParOf" srcId="{C0D93446-1789-487D-BA13-57B8EE494FC2}" destId="{1AE38A07-17FE-413D-BAEB-AAB3D34AFD84}" srcOrd="1" destOrd="0" presId="urn:microsoft.com/office/officeart/2005/8/layout/orgChart1"/>
    <dgm:cxn modelId="{55736D54-4D35-43EE-B55B-AC8FFF93C6B2}" type="presParOf" srcId="{C0D93446-1789-487D-BA13-57B8EE494FC2}" destId="{907C0450-1018-41FF-B9CE-4546650CAD65}" srcOrd="2" destOrd="0" presId="urn:microsoft.com/office/officeart/2005/8/layout/orgChart1"/>
    <dgm:cxn modelId="{E30C57A1-3830-48D7-A275-146B2395EE21}" type="presParOf" srcId="{A80481A1-EE94-4766-A707-A33B0CD1C5ED}" destId="{9324444B-D29D-4BBD-8395-46BC01C858C2}" srcOrd="2" destOrd="0" presId="urn:microsoft.com/office/officeart/2005/8/layout/orgChart1"/>
    <dgm:cxn modelId="{8900BADE-7014-4FB0-AC24-29E4307B968F}" type="presParOf" srcId="{9028BAA4-CF8D-4C08-A4E9-D66DAA97F346}" destId="{872FCA00-67C0-4BBA-8004-3938B42ACD10}" srcOrd="2" destOrd="0" presId="urn:microsoft.com/office/officeart/2005/8/layout/orgChart1"/>
    <dgm:cxn modelId="{FDFAAF38-CA02-4747-8832-2C845E5D3855}" type="presParOf" srcId="{9028BAA4-CF8D-4C08-A4E9-D66DAA97F346}" destId="{E2FE22F7-805A-4CED-B767-6ACD63B787AD}" srcOrd="3" destOrd="0" presId="urn:microsoft.com/office/officeart/2005/8/layout/orgChart1"/>
    <dgm:cxn modelId="{8B935C1F-4555-4041-8633-3FF40256CE6E}" type="presParOf" srcId="{E2FE22F7-805A-4CED-B767-6ACD63B787AD}" destId="{82BE5015-14D9-4CA0-922E-C42511E5E69B}" srcOrd="0" destOrd="0" presId="urn:microsoft.com/office/officeart/2005/8/layout/orgChart1"/>
    <dgm:cxn modelId="{4FCC149C-BB65-4E03-B877-90BF519886D3}" type="presParOf" srcId="{82BE5015-14D9-4CA0-922E-C42511E5E69B}" destId="{B7F0BF0E-0158-4755-84F2-52FC54ECB6EC}" srcOrd="0" destOrd="0" presId="urn:microsoft.com/office/officeart/2005/8/layout/orgChart1"/>
    <dgm:cxn modelId="{2382CC93-8F23-489E-BF70-02D87907CBBE}" type="presParOf" srcId="{82BE5015-14D9-4CA0-922E-C42511E5E69B}" destId="{D7E91F60-3A7C-49F0-B7CC-186E539D99A5}" srcOrd="1" destOrd="0" presId="urn:microsoft.com/office/officeart/2005/8/layout/orgChart1"/>
    <dgm:cxn modelId="{4C985EFD-B211-4889-9FF9-A1D53C7CA97F}" type="presParOf" srcId="{E2FE22F7-805A-4CED-B767-6ACD63B787AD}" destId="{0007C0BF-C85A-469F-9D9A-98EE781AE855}" srcOrd="1" destOrd="0" presId="urn:microsoft.com/office/officeart/2005/8/layout/orgChart1"/>
    <dgm:cxn modelId="{6527023E-9233-4DF3-BD39-7A61E3C09606}" type="presParOf" srcId="{0007C0BF-C85A-469F-9D9A-98EE781AE855}" destId="{E3E3F32D-9332-47C2-8B45-0DF0C473A5DA}" srcOrd="0" destOrd="0" presId="urn:microsoft.com/office/officeart/2005/8/layout/orgChart1"/>
    <dgm:cxn modelId="{60C5DE4B-911D-42D8-A3AB-729E755EA92E}" type="presParOf" srcId="{0007C0BF-C85A-469F-9D9A-98EE781AE855}" destId="{A35D81FF-4597-48E6-85C4-FFDCA692E9B5}" srcOrd="1" destOrd="0" presId="urn:microsoft.com/office/officeart/2005/8/layout/orgChart1"/>
    <dgm:cxn modelId="{0CC9F444-9E69-45FD-B017-DE335DF40C2E}" type="presParOf" srcId="{A35D81FF-4597-48E6-85C4-FFDCA692E9B5}" destId="{664575BE-7628-45D4-8444-301AC0889FE8}" srcOrd="0" destOrd="0" presId="urn:microsoft.com/office/officeart/2005/8/layout/orgChart1"/>
    <dgm:cxn modelId="{58E86812-89BC-4EFB-8768-E2DD54644B5F}" type="presParOf" srcId="{664575BE-7628-45D4-8444-301AC0889FE8}" destId="{DFDC2AE9-6A9F-459D-AA20-E5250DBB6708}" srcOrd="0" destOrd="0" presId="urn:microsoft.com/office/officeart/2005/8/layout/orgChart1"/>
    <dgm:cxn modelId="{7DB5FF1E-E711-4101-A214-E02CEF30753C}" type="presParOf" srcId="{664575BE-7628-45D4-8444-301AC0889FE8}" destId="{CC2BB513-5B62-4CA1-AF63-E2A692EA971A}" srcOrd="1" destOrd="0" presId="urn:microsoft.com/office/officeart/2005/8/layout/orgChart1"/>
    <dgm:cxn modelId="{F55321A1-D863-4662-92AE-9AFDA807BF62}" type="presParOf" srcId="{A35D81FF-4597-48E6-85C4-FFDCA692E9B5}" destId="{170C9062-704D-4B14-A8F7-75AB53B32CAD}" srcOrd="1" destOrd="0" presId="urn:microsoft.com/office/officeart/2005/8/layout/orgChart1"/>
    <dgm:cxn modelId="{CD87F925-E4E8-4916-9FED-E99287A0316F}" type="presParOf" srcId="{170C9062-704D-4B14-A8F7-75AB53B32CAD}" destId="{F27ED5E3-2B32-420D-85B5-FB015642B891}" srcOrd="0" destOrd="0" presId="urn:microsoft.com/office/officeart/2005/8/layout/orgChart1"/>
    <dgm:cxn modelId="{12AB7356-26CD-408A-B827-53D05FBC85EE}" type="presParOf" srcId="{170C9062-704D-4B14-A8F7-75AB53B32CAD}" destId="{E194D284-5728-4FDF-A167-00B9A780B6ED}" srcOrd="1" destOrd="0" presId="urn:microsoft.com/office/officeart/2005/8/layout/orgChart1"/>
    <dgm:cxn modelId="{5E1ACD3C-D1E1-493C-9B40-1F336983130F}" type="presParOf" srcId="{E194D284-5728-4FDF-A167-00B9A780B6ED}" destId="{3647B070-CCB8-4FA8-B34E-180B20421B7D}" srcOrd="0" destOrd="0" presId="urn:microsoft.com/office/officeart/2005/8/layout/orgChart1"/>
    <dgm:cxn modelId="{E9565A8C-3DAD-4129-BD83-B5C3BB803446}" type="presParOf" srcId="{3647B070-CCB8-4FA8-B34E-180B20421B7D}" destId="{2A143F67-1FE0-4799-98C3-C0D83F9FFCB8}" srcOrd="0" destOrd="0" presId="urn:microsoft.com/office/officeart/2005/8/layout/orgChart1"/>
    <dgm:cxn modelId="{05BC372E-0127-42AB-B931-6DB7B982514B}" type="presParOf" srcId="{3647B070-CCB8-4FA8-B34E-180B20421B7D}" destId="{B8A05527-AFB3-4158-86EE-EF3408DA4172}" srcOrd="1" destOrd="0" presId="urn:microsoft.com/office/officeart/2005/8/layout/orgChart1"/>
    <dgm:cxn modelId="{C2AD5D20-EDEA-4A8A-801D-736F4877204C}" type="presParOf" srcId="{E194D284-5728-4FDF-A167-00B9A780B6ED}" destId="{B3BEAE99-A89D-4610-B241-9E01766F8A94}" srcOrd="1" destOrd="0" presId="urn:microsoft.com/office/officeart/2005/8/layout/orgChart1"/>
    <dgm:cxn modelId="{44635E39-3079-4502-9A52-C57D0CF5FC57}" type="presParOf" srcId="{E194D284-5728-4FDF-A167-00B9A780B6ED}" destId="{BA10748E-5030-4F19-BC1A-AB5BA9D368A5}" srcOrd="2" destOrd="0" presId="urn:microsoft.com/office/officeart/2005/8/layout/orgChart1"/>
    <dgm:cxn modelId="{E5B28AAF-75D9-4832-AC2D-849912BA8C95}" type="presParOf" srcId="{A35D81FF-4597-48E6-85C4-FFDCA692E9B5}" destId="{6F5581B1-65D1-4DEC-AB39-2BA67C5095AC}" srcOrd="2" destOrd="0" presId="urn:microsoft.com/office/officeart/2005/8/layout/orgChart1"/>
    <dgm:cxn modelId="{EF946DF8-F93E-4986-9478-11EC075C4605}" type="presParOf" srcId="{0007C0BF-C85A-469F-9D9A-98EE781AE855}" destId="{1D5D89EB-EAF0-4A3F-85A1-3AD10149FAE4}" srcOrd="2" destOrd="0" presId="urn:microsoft.com/office/officeart/2005/8/layout/orgChart1"/>
    <dgm:cxn modelId="{4EAD0FFA-878C-49AE-8855-02762D9DF254}" type="presParOf" srcId="{0007C0BF-C85A-469F-9D9A-98EE781AE855}" destId="{98EBBD67-C169-4BDA-A53C-AC805E0FCBA4}" srcOrd="3" destOrd="0" presId="urn:microsoft.com/office/officeart/2005/8/layout/orgChart1"/>
    <dgm:cxn modelId="{E1362CBF-49A1-4DBC-BD88-210A20936941}" type="presParOf" srcId="{98EBBD67-C169-4BDA-A53C-AC805E0FCBA4}" destId="{C6116571-F802-4102-A2D1-E421A42A8FAD}" srcOrd="0" destOrd="0" presId="urn:microsoft.com/office/officeart/2005/8/layout/orgChart1"/>
    <dgm:cxn modelId="{574AF9F8-D43B-4D78-A31F-29A229CE0BA4}" type="presParOf" srcId="{C6116571-F802-4102-A2D1-E421A42A8FAD}" destId="{35564406-BF10-44B9-9F92-6392E8D2351F}" srcOrd="0" destOrd="0" presId="urn:microsoft.com/office/officeart/2005/8/layout/orgChart1"/>
    <dgm:cxn modelId="{3883F745-5E75-4437-82BF-B6BC0A2819CE}" type="presParOf" srcId="{C6116571-F802-4102-A2D1-E421A42A8FAD}" destId="{22E2DE68-BD89-41B1-AF51-51428E00851A}" srcOrd="1" destOrd="0" presId="urn:microsoft.com/office/officeart/2005/8/layout/orgChart1"/>
    <dgm:cxn modelId="{69F916CF-5AB9-44D5-9888-E3DD3E84A61C}" type="presParOf" srcId="{98EBBD67-C169-4BDA-A53C-AC805E0FCBA4}" destId="{19FF51EF-F91B-4CBA-A858-5F838C89ABF6}" srcOrd="1" destOrd="0" presId="urn:microsoft.com/office/officeart/2005/8/layout/orgChart1"/>
    <dgm:cxn modelId="{97098B9D-3BA6-4509-ABD1-175466EAA7F6}" type="presParOf" srcId="{19FF51EF-F91B-4CBA-A858-5F838C89ABF6}" destId="{24D3E5CE-5A7B-43C0-99AB-39C467D0DE65}" srcOrd="0" destOrd="0" presId="urn:microsoft.com/office/officeart/2005/8/layout/orgChart1"/>
    <dgm:cxn modelId="{763BCE84-C189-4C6D-BC9F-9D970F89582A}" type="presParOf" srcId="{19FF51EF-F91B-4CBA-A858-5F838C89ABF6}" destId="{599C9B6B-C44E-4082-9819-F670A0F0423E}" srcOrd="1" destOrd="0" presId="urn:microsoft.com/office/officeart/2005/8/layout/orgChart1"/>
    <dgm:cxn modelId="{A7F47E04-AB45-43D7-A85A-F6F5641380E8}" type="presParOf" srcId="{599C9B6B-C44E-4082-9819-F670A0F0423E}" destId="{5170E488-C778-47DA-80E2-5D42E037A32B}" srcOrd="0" destOrd="0" presId="urn:microsoft.com/office/officeart/2005/8/layout/orgChart1"/>
    <dgm:cxn modelId="{D8132750-ABA2-4447-8315-62AB3E84AA72}" type="presParOf" srcId="{5170E488-C778-47DA-80E2-5D42E037A32B}" destId="{7E740EFD-D0C4-477C-AA06-43AE8B68E37A}" srcOrd="0" destOrd="0" presId="urn:microsoft.com/office/officeart/2005/8/layout/orgChart1"/>
    <dgm:cxn modelId="{68F6D931-3BED-4D09-BD57-0AF01C05D85F}" type="presParOf" srcId="{5170E488-C778-47DA-80E2-5D42E037A32B}" destId="{63920246-1CAD-4178-B841-FDF151169EEA}" srcOrd="1" destOrd="0" presId="urn:microsoft.com/office/officeart/2005/8/layout/orgChart1"/>
    <dgm:cxn modelId="{5B570585-1DF5-444E-8B03-FA6704DAFCAB}" type="presParOf" srcId="{599C9B6B-C44E-4082-9819-F670A0F0423E}" destId="{CCDCF2E9-F435-43FF-A198-5CCCA7DA5979}" srcOrd="1" destOrd="0" presId="urn:microsoft.com/office/officeart/2005/8/layout/orgChart1"/>
    <dgm:cxn modelId="{1AEF8615-AB56-4C5F-BBB2-99F362A9D994}" type="presParOf" srcId="{599C9B6B-C44E-4082-9819-F670A0F0423E}" destId="{EDAA9C79-84E6-4439-BD8C-A5E96B92BE62}" srcOrd="2" destOrd="0" presId="urn:microsoft.com/office/officeart/2005/8/layout/orgChart1"/>
    <dgm:cxn modelId="{81EA3084-7E35-4374-99B9-548DD3C772B8}" type="presParOf" srcId="{98EBBD67-C169-4BDA-A53C-AC805E0FCBA4}" destId="{9EDA7E1C-B46E-4333-BD15-3483DBEE3192}" srcOrd="2" destOrd="0" presId="urn:microsoft.com/office/officeart/2005/8/layout/orgChart1"/>
    <dgm:cxn modelId="{8298434D-ACEE-4E9E-AD0F-533FB59DF43F}" type="presParOf" srcId="{E2FE22F7-805A-4CED-B767-6ACD63B787AD}" destId="{FF2BF770-C4A9-40CD-BA3A-EA1ED5EA6510}" srcOrd="2" destOrd="0" presId="urn:microsoft.com/office/officeart/2005/8/layout/orgChart1"/>
    <dgm:cxn modelId="{63A7AAC4-9D79-4E54-9D00-4F9E476D5812}" type="presParOf" srcId="{9028BAA4-CF8D-4C08-A4E9-D66DAA97F346}" destId="{7BC9AAEF-0D4A-49F7-A9DF-7F08449A0324}" srcOrd="4" destOrd="0" presId="urn:microsoft.com/office/officeart/2005/8/layout/orgChart1"/>
    <dgm:cxn modelId="{E77DEA41-F81D-4A5E-8B5C-A0F5742E020A}" type="presParOf" srcId="{9028BAA4-CF8D-4C08-A4E9-D66DAA97F346}" destId="{0D2C6611-D960-4B4C-BC1D-C4B20D1F08FE}" srcOrd="5" destOrd="0" presId="urn:microsoft.com/office/officeart/2005/8/layout/orgChart1"/>
    <dgm:cxn modelId="{FAA6679C-546D-4EBB-80B5-52A18F1A09B7}" type="presParOf" srcId="{0D2C6611-D960-4B4C-BC1D-C4B20D1F08FE}" destId="{39B82A89-0B4A-4605-84BB-E40A21A4C6AE}" srcOrd="0" destOrd="0" presId="urn:microsoft.com/office/officeart/2005/8/layout/orgChart1"/>
    <dgm:cxn modelId="{BD19D3F3-9717-4D61-9331-784A1B8376A8}" type="presParOf" srcId="{39B82A89-0B4A-4605-84BB-E40A21A4C6AE}" destId="{5A7945B4-FBD5-41ED-8B8B-BD6471D66BD8}" srcOrd="0" destOrd="0" presId="urn:microsoft.com/office/officeart/2005/8/layout/orgChart1"/>
    <dgm:cxn modelId="{87E0E52A-1217-4AE9-905D-AB2843D49EBD}" type="presParOf" srcId="{39B82A89-0B4A-4605-84BB-E40A21A4C6AE}" destId="{738357CB-7E2F-4121-AFAC-50C9FB5BECA9}" srcOrd="1" destOrd="0" presId="urn:microsoft.com/office/officeart/2005/8/layout/orgChart1"/>
    <dgm:cxn modelId="{B2C3D50C-C0E4-4B88-A57F-BD2CDB775CE4}" type="presParOf" srcId="{0D2C6611-D960-4B4C-BC1D-C4B20D1F08FE}" destId="{4EDE0A11-5A17-4860-B9BC-C8FAEF8EE470}" srcOrd="1" destOrd="0" presId="urn:microsoft.com/office/officeart/2005/8/layout/orgChart1"/>
    <dgm:cxn modelId="{71006AC6-1D72-4D68-9D5D-CD23679F49F6}" type="presParOf" srcId="{4EDE0A11-5A17-4860-B9BC-C8FAEF8EE470}" destId="{FBF4608F-0778-4074-A6B8-22F9B3D912E5}" srcOrd="0" destOrd="0" presId="urn:microsoft.com/office/officeart/2005/8/layout/orgChart1"/>
    <dgm:cxn modelId="{401CAA35-7F13-4C1A-A1B1-40B15725F4B3}" type="presParOf" srcId="{4EDE0A11-5A17-4860-B9BC-C8FAEF8EE470}" destId="{01F4790A-02CD-4A4D-9EC4-68DA6285742A}" srcOrd="1" destOrd="0" presId="urn:microsoft.com/office/officeart/2005/8/layout/orgChart1"/>
    <dgm:cxn modelId="{9539210A-9EDD-4C26-B6E1-306252017B9E}" type="presParOf" srcId="{01F4790A-02CD-4A4D-9EC4-68DA6285742A}" destId="{AF89DEB5-BCEE-4590-BFAE-990ADC8157CA}" srcOrd="0" destOrd="0" presId="urn:microsoft.com/office/officeart/2005/8/layout/orgChart1"/>
    <dgm:cxn modelId="{B005660E-2490-41BD-AD00-D6BB58A1D90A}" type="presParOf" srcId="{AF89DEB5-BCEE-4590-BFAE-990ADC8157CA}" destId="{CFE6540B-19FF-4384-9732-5FB0BF2A55BD}" srcOrd="0" destOrd="0" presId="urn:microsoft.com/office/officeart/2005/8/layout/orgChart1"/>
    <dgm:cxn modelId="{CDC34998-3684-4A41-9CC7-9759F7DDABF9}" type="presParOf" srcId="{AF89DEB5-BCEE-4590-BFAE-990ADC8157CA}" destId="{651FCC48-6E32-48FB-86AF-BB12CD53E676}" srcOrd="1" destOrd="0" presId="urn:microsoft.com/office/officeart/2005/8/layout/orgChart1"/>
    <dgm:cxn modelId="{88FDA6E4-AF2F-458C-9084-B9A588041121}" type="presParOf" srcId="{01F4790A-02CD-4A4D-9EC4-68DA6285742A}" destId="{A470F329-065E-467A-AE8B-CF6DF08018DC}" srcOrd="1" destOrd="0" presId="urn:microsoft.com/office/officeart/2005/8/layout/orgChart1"/>
    <dgm:cxn modelId="{53307347-AAC6-4D62-AAF7-0FBE382C0A79}" type="presParOf" srcId="{01F4790A-02CD-4A4D-9EC4-68DA6285742A}" destId="{B67CE76F-0DE2-427C-BA0D-22E93367184D}" srcOrd="2" destOrd="0" presId="urn:microsoft.com/office/officeart/2005/8/layout/orgChart1"/>
    <dgm:cxn modelId="{5CC2E9D8-3E87-4EEC-81CD-EDF599791F4C}" type="presParOf" srcId="{0D2C6611-D960-4B4C-BC1D-C4B20D1F08FE}" destId="{EC6C8206-F98D-4751-B30C-87BC391E95EA}" srcOrd="2" destOrd="0" presId="urn:microsoft.com/office/officeart/2005/8/layout/orgChart1"/>
    <dgm:cxn modelId="{A2E970AE-C17E-43EF-8F1F-A3549F1DDD51}" type="presParOf" srcId="{A3086CF7-86E1-40D1-A509-F0A5021540E0}" destId="{B8C042C3-0999-427A-A9D9-12F6D1E2899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4608F-0778-4074-A6B8-22F9B3D912E5}">
      <dsp:nvSpPr>
        <dsp:cNvPr id="0" name=""/>
        <dsp:cNvSpPr/>
      </dsp:nvSpPr>
      <dsp:spPr>
        <a:xfrm>
          <a:off x="5139398" y="2385165"/>
          <a:ext cx="206582" cy="618266"/>
        </a:xfrm>
        <a:custGeom>
          <a:avLst/>
          <a:gdLst/>
          <a:ahLst/>
          <a:cxnLst/>
          <a:rect l="0" t="0" r="0" b="0"/>
          <a:pathLst>
            <a:path>
              <a:moveTo>
                <a:pt x="0" y="0"/>
              </a:moveTo>
              <a:lnTo>
                <a:pt x="0" y="618266"/>
              </a:lnTo>
              <a:lnTo>
                <a:pt x="206582" y="6182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C9AAEF-0D4A-49F7-A9DF-7F08449A0324}">
      <dsp:nvSpPr>
        <dsp:cNvPr id="0" name=""/>
        <dsp:cNvSpPr/>
      </dsp:nvSpPr>
      <dsp:spPr>
        <a:xfrm>
          <a:off x="3190636" y="1403932"/>
          <a:ext cx="2499647" cy="292624"/>
        </a:xfrm>
        <a:custGeom>
          <a:avLst/>
          <a:gdLst/>
          <a:ahLst/>
          <a:cxnLst/>
          <a:rect l="0" t="0" r="0" b="0"/>
          <a:pathLst>
            <a:path>
              <a:moveTo>
                <a:pt x="0" y="0"/>
              </a:moveTo>
              <a:lnTo>
                <a:pt x="0" y="148016"/>
              </a:lnTo>
              <a:lnTo>
                <a:pt x="2499647" y="148016"/>
              </a:lnTo>
              <a:lnTo>
                <a:pt x="2499647" y="2926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D3E5CE-5A7B-43C0-99AB-39C467D0DE65}">
      <dsp:nvSpPr>
        <dsp:cNvPr id="0" name=""/>
        <dsp:cNvSpPr/>
      </dsp:nvSpPr>
      <dsp:spPr>
        <a:xfrm>
          <a:off x="3817270" y="3362988"/>
          <a:ext cx="473707" cy="658977"/>
        </a:xfrm>
        <a:custGeom>
          <a:avLst/>
          <a:gdLst/>
          <a:ahLst/>
          <a:cxnLst/>
          <a:rect l="0" t="0" r="0" b="0"/>
          <a:pathLst>
            <a:path>
              <a:moveTo>
                <a:pt x="0" y="0"/>
              </a:moveTo>
              <a:lnTo>
                <a:pt x="0" y="658977"/>
              </a:lnTo>
              <a:lnTo>
                <a:pt x="473707" y="6589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5D89EB-EAF0-4A3F-85A1-3AD10149FAE4}">
      <dsp:nvSpPr>
        <dsp:cNvPr id="0" name=""/>
        <dsp:cNvSpPr/>
      </dsp:nvSpPr>
      <dsp:spPr>
        <a:xfrm>
          <a:off x="3534941" y="2385165"/>
          <a:ext cx="833215" cy="289215"/>
        </a:xfrm>
        <a:custGeom>
          <a:avLst/>
          <a:gdLst/>
          <a:ahLst/>
          <a:cxnLst/>
          <a:rect l="0" t="0" r="0" b="0"/>
          <a:pathLst>
            <a:path>
              <a:moveTo>
                <a:pt x="0" y="0"/>
              </a:moveTo>
              <a:lnTo>
                <a:pt x="0" y="144607"/>
              </a:lnTo>
              <a:lnTo>
                <a:pt x="833215" y="144607"/>
              </a:lnTo>
              <a:lnTo>
                <a:pt x="833215" y="289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7ED5E3-2B32-420D-85B5-FB015642B891}">
      <dsp:nvSpPr>
        <dsp:cNvPr id="0" name=""/>
        <dsp:cNvSpPr/>
      </dsp:nvSpPr>
      <dsp:spPr>
        <a:xfrm>
          <a:off x="2150838" y="3362988"/>
          <a:ext cx="102933" cy="1051373"/>
        </a:xfrm>
        <a:custGeom>
          <a:avLst/>
          <a:gdLst/>
          <a:ahLst/>
          <a:cxnLst/>
          <a:rect l="0" t="0" r="0" b="0"/>
          <a:pathLst>
            <a:path>
              <a:moveTo>
                <a:pt x="0" y="0"/>
              </a:moveTo>
              <a:lnTo>
                <a:pt x="0" y="1051373"/>
              </a:lnTo>
              <a:lnTo>
                <a:pt x="102933" y="10513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E3F32D-9332-47C2-8B45-0DF0C473A5DA}">
      <dsp:nvSpPr>
        <dsp:cNvPr id="0" name=""/>
        <dsp:cNvSpPr/>
      </dsp:nvSpPr>
      <dsp:spPr>
        <a:xfrm>
          <a:off x="2701725" y="2385165"/>
          <a:ext cx="833215" cy="289215"/>
        </a:xfrm>
        <a:custGeom>
          <a:avLst/>
          <a:gdLst/>
          <a:ahLst/>
          <a:cxnLst/>
          <a:rect l="0" t="0" r="0" b="0"/>
          <a:pathLst>
            <a:path>
              <a:moveTo>
                <a:pt x="833215" y="0"/>
              </a:moveTo>
              <a:lnTo>
                <a:pt x="833215" y="144607"/>
              </a:lnTo>
              <a:lnTo>
                <a:pt x="0" y="144607"/>
              </a:lnTo>
              <a:lnTo>
                <a:pt x="0" y="2892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2FCA00-67C0-4BBA-8004-3938B42ACD10}">
      <dsp:nvSpPr>
        <dsp:cNvPr id="0" name=""/>
        <dsp:cNvSpPr/>
      </dsp:nvSpPr>
      <dsp:spPr>
        <a:xfrm>
          <a:off x="3190636" y="1403932"/>
          <a:ext cx="344304" cy="292624"/>
        </a:xfrm>
        <a:custGeom>
          <a:avLst/>
          <a:gdLst/>
          <a:ahLst/>
          <a:cxnLst/>
          <a:rect l="0" t="0" r="0" b="0"/>
          <a:pathLst>
            <a:path>
              <a:moveTo>
                <a:pt x="0" y="0"/>
              </a:moveTo>
              <a:lnTo>
                <a:pt x="0" y="148016"/>
              </a:lnTo>
              <a:lnTo>
                <a:pt x="344304" y="148016"/>
              </a:lnTo>
              <a:lnTo>
                <a:pt x="344304" y="2926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0E1B6C-93EC-4D20-BC92-BBC4E7C453EA}">
      <dsp:nvSpPr>
        <dsp:cNvPr id="0" name=""/>
        <dsp:cNvSpPr/>
      </dsp:nvSpPr>
      <dsp:spPr>
        <a:xfrm>
          <a:off x="140102" y="2385165"/>
          <a:ext cx="206582" cy="638029"/>
        </a:xfrm>
        <a:custGeom>
          <a:avLst/>
          <a:gdLst/>
          <a:ahLst/>
          <a:cxnLst/>
          <a:rect l="0" t="0" r="0" b="0"/>
          <a:pathLst>
            <a:path>
              <a:moveTo>
                <a:pt x="0" y="0"/>
              </a:moveTo>
              <a:lnTo>
                <a:pt x="0" y="638029"/>
              </a:lnTo>
              <a:lnTo>
                <a:pt x="206582" y="63802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FC48BA-70D1-471B-B6E0-2C27376D2890}">
      <dsp:nvSpPr>
        <dsp:cNvPr id="0" name=""/>
        <dsp:cNvSpPr/>
      </dsp:nvSpPr>
      <dsp:spPr>
        <a:xfrm>
          <a:off x="690989" y="1403932"/>
          <a:ext cx="2499647" cy="292624"/>
        </a:xfrm>
        <a:custGeom>
          <a:avLst/>
          <a:gdLst/>
          <a:ahLst/>
          <a:cxnLst/>
          <a:rect l="0" t="0" r="0" b="0"/>
          <a:pathLst>
            <a:path>
              <a:moveTo>
                <a:pt x="2499647" y="0"/>
              </a:moveTo>
              <a:lnTo>
                <a:pt x="2499647" y="148016"/>
              </a:lnTo>
              <a:lnTo>
                <a:pt x="0" y="148016"/>
              </a:lnTo>
              <a:lnTo>
                <a:pt x="0" y="2926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58A4E6-5578-449E-8120-F625825EADC7}">
      <dsp:nvSpPr>
        <dsp:cNvPr id="0" name=""/>
        <dsp:cNvSpPr/>
      </dsp:nvSpPr>
      <dsp:spPr>
        <a:xfrm>
          <a:off x="2502028" y="715324"/>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Hypothesis tests</a:t>
          </a:r>
        </a:p>
      </dsp:txBody>
      <dsp:txXfrm>
        <a:off x="2502028" y="715324"/>
        <a:ext cx="1377216" cy="688608"/>
      </dsp:txXfrm>
    </dsp:sp>
    <dsp:sp modelId="{399DB829-B2C5-4EAB-9A53-F5BB4AD31C51}">
      <dsp:nvSpPr>
        <dsp:cNvPr id="0" name=""/>
        <dsp:cNvSpPr/>
      </dsp:nvSpPr>
      <dsp:spPr>
        <a:xfrm>
          <a:off x="2380" y="1696557"/>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One sample</a:t>
          </a:r>
        </a:p>
      </dsp:txBody>
      <dsp:txXfrm>
        <a:off x="2380" y="1696557"/>
        <a:ext cx="1377216" cy="688608"/>
      </dsp:txXfrm>
    </dsp:sp>
    <dsp:sp modelId="{213F6D54-4709-449C-BF41-0BABF9653E31}">
      <dsp:nvSpPr>
        <dsp:cNvPr id="0" name=""/>
        <dsp:cNvSpPr/>
      </dsp:nvSpPr>
      <dsp:spPr>
        <a:xfrm>
          <a:off x="346684" y="2678891"/>
          <a:ext cx="1377216" cy="688608"/>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One sample t-test</a:t>
          </a:r>
        </a:p>
      </dsp:txBody>
      <dsp:txXfrm>
        <a:off x="346684" y="2678891"/>
        <a:ext cx="1377216" cy="688608"/>
      </dsp:txXfrm>
    </dsp:sp>
    <dsp:sp modelId="{B7F0BF0E-0158-4755-84F2-52FC54ECB6EC}">
      <dsp:nvSpPr>
        <dsp:cNvPr id="0" name=""/>
        <dsp:cNvSpPr/>
      </dsp:nvSpPr>
      <dsp:spPr>
        <a:xfrm>
          <a:off x="2846332" y="1696557"/>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Two samples</a:t>
          </a:r>
        </a:p>
      </dsp:txBody>
      <dsp:txXfrm>
        <a:off x="2846332" y="1696557"/>
        <a:ext cx="1377216" cy="688608"/>
      </dsp:txXfrm>
    </dsp:sp>
    <dsp:sp modelId="{DFDC2AE9-6A9F-459D-AA20-E5250DBB6708}">
      <dsp:nvSpPr>
        <dsp:cNvPr id="0" name=""/>
        <dsp:cNvSpPr/>
      </dsp:nvSpPr>
      <dsp:spPr>
        <a:xfrm>
          <a:off x="2013116" y="2674380"/>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Equal variances</a:t>
          </a:r>
          <a:endParaRPr lang="en-GB" sz="1600" kern="1200" dirty="0"/>
        </a:p>
      </dsp:txBody>
      <dsp:txXfrm>
        <a:off x="2013116" y="2674380"/>
        <a:ext cx="1377216" cy="688608"/>
      </dsp:txXfrm>
    </dsp:sp>
    <dsp:sp modelId="{2A143F67-1FE0-4799-98C3-C0D83F9FFCB8}">
      <dsp:nvSpPr>
        <dsp:cNvPr id="0" name=""/>
        <dsp:cNvSpPr/>
      </dsp:nvSpPr>
      <dsp:spPr>
        <a:xfrm>
          <a:off x="2253771" y="4070058"/>
          <a:ext cx="1377216" cy="688608"/>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Student t-test</a:t>
          </a:r>
        </a:p>
      </dsp:txBody>
      <dsp:txXfrm>
        <a:off x="2253771" y="4070058"/>
        <a:ext cx="1377216" cy="688608"/>
      </dsp:txXfrm>
    </dsp:sp>
    <dsp:sp modelId="{35564406-BF10-44B9-9F92-6392E8D2351F}">
      <dsp:nvSpPr>
        <dsp:cNvPr id="0" name=""/>
        <dsp:cNvSpPr/>
      </dsp:nvSpPr>
      <dsp:spPr>
        <a:xfrm>
          <a:off x="3679548" y="2674380"/>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Not equal variances</a:t>
          </a:r>
        </a:p>
      </dsp:txBody>
      <dsp:txXfrm>
        <a:off x="3679548" y="2674380"/>
        <a:ext cx="1377216" cy="688608"/>
      </dsp:txXfrm>
    </dsp:sp>
    <dsp:sp modelId="{7E740EFD-D0C4-477C-AA06-43AE8B68E37A}">
      <dsp:nvSpPr>
        <dsp:cNvPr id="0" name=""/>
        <dsp:cNvSpPr/>
      </dsp:nvSpPr>
      <dsp:spPr>
        <a:xfrm>
          <a:off x="4290977" y="3677662"/>
          <a:ext cx="1377216" cy="688608"/>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Welch t-test</a:t>
          </a:r>
        </a:p>
      </dsp:txBody>
      <dsp:txXfrm>
        <a:off x="4290977" y="3677662"/>
        <a:ext cx="1377216" cy="688608"/>
      </dsp:txXfrm>
    </dsp:sp>
    <dsp:sp modelId="{5A7945B4-FBD5-41ED-8B8B-BD6471D66BD8}">
      <dsp:nvSpPr>
        <dsp:cNvPr id="0" name=""/>
        <dsp:cNvSpPr/>
      </dsp:nvSpPr>
      <dsp:spPr>
        <a:xfrm>
          <a:off x="5001676" y="1696557"/>
          <a:ext cx="1377216" cy="6886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More than two samples</a:t>
          </a:r>
        </a:p>
      </dsp:txBody>
      <dsp:txXfrm>
        <a:off x="5001676" y="1696557"/>
        <a:ext cx="1377216" cy="688608"/>
      </dsp:txXfrm>
    </dsp:sp>
    <dsp:sp modelId="{CFE6540B-19FF-4384-9732-5FB0BF2A55BD}">
      <dsp:nvSpPr>
        <dsp:cNvPr id="0" name=""/>
        <dsp:cNvSpPr/>
      </dsp:nvSpPr>
      <dsp:spPr>
        <a:xfrm>
          <a:off x="5345980" y="2659128"/>
          <a:ext cx="1377216" cy="688608"/>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ANOVA</a:t>
          </a:r>
        </a:p>
      </dsp:txBody>
      <dsp:txXfrm>
        <a:off x="5345980" y="2659128"/>
        <a:ext cx="1377216" cy="6886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5FC2A-9EFE-4950-97C1-606E79B6F7A7}" type="datetimeFigureOut">
              <a:rPr lang="en-GB" smtClean="0"/>
              <a:t>29/07/2024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3F4C7-15DC-4E2C-9C65-47FC9F50E43E}" type="slidenum">
              <a:rPr lang="en-GB" smtClean="0"/>
              <a:t>‹#›</a:t>
            </a:fld>
            <a:endParaRPr lang="en-GB"/>
          </a:p>
        </p:txBody>
      </p:sp>
    </p:spTree>
    <p:extLst>
      <p:ext uri="{BB962C8B-B14F-4D97-AF65-F5344CB8AC3E}">
        <p14:creationId xmlns:p14="http://schemas.microsoft.com/office/powerpoint/2010/main" val="213386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ribbr.com/statistics/hypothesis-testin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scribbr.com/statistics/t-tes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ribbr.com/statistics/null-and-alternative-hypotheses/" TargetMode="External"/><Relationship Id="rId7" Type="http://schemas.openxmlformats.org/officeDocument/2006/relationships/hyperlink" Target="https://www.scribbr.com/methodology/between-subjects-design/"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scribbr.com/methodology/within-subjects-design/" TargetMode="External"/><Relationship Id="rId5" Type="http://schemas.openxmlformats.org/officeDocument/2006/relationships/hyperlink" Target="https://www.scribbr.com/statistics/variance/" TargetMode="External"/><Relationship Id="rId4" Type="http://schemas.openxmlformats.org/officeDocument/2006/relationships/hyperlink" Target="https://www.scribbr.com/statistics/statistical-significa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 </a:t>
            </a:r>
          </a:p>
        </p:txBody>
      </p:sp>
    </p:spTree>
    <p:extLst>
      <p:ext uri="{BB962C8B-B14F-4D97-AF65-F5344CB8AC3E}">
        <p14:creationId xmlns:p14="http://schemas.microsoft.com/office/powerpoint/2010/main" val="1022065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E3F4C7-15DC-4E2C-9C65-47FC9F50E43E}" type="slidenum">
              <a:rPr lang="en-GB" smtClean="0"/>
              <a:t>4</a:t>
            </a:fld>
            <a:endParaRPr lang="en-GB"/>
          </a:p>
        </p:txBody>
      </p:sp>
    </p:spTree>
    <p:extLst>
      <p:ext uri="{BB962C8B-B14F-4D97-AF65-F5344CB8AC3E}">
        <p14:creationId xmlns:p14="http://schemas.microsoft.com/office/powerpoint/2010/main" val="264715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ANOVA tells you if the dependent variable changes according to the level of the independent variable. For example:</a:t>
            </a:r>
          </a:p>
          <a:p>
            <a:pPr>
              <a:buFont typeface="Arial" panose="020B0604020202020204" pitchFamily="34" charset="0"/>
              <a:buChar char="•"/>
            </a:pPr>
            <a:r>
              <a:rPr lang="en-IN" dirty="0"/>
              <a:t>Your independent variable is social media use, and you assign groups to low, medium, and high levels of social media use to find out if there is a difference in hours of sleep per night.</a:t>
            </a:r>
          </a:p>
          <a:p>
            <a:pPr>
              <a:buFont typeface="Arial" panose="020B0604020202020204" pitchFamily="34" charset="0"/>
              <a:buChar char="•"/>
            </a:pPr>
            <a:r>
              <a:rPr lang="en-IN" dirty="0"/>
              <a:t>Your independent variable is brand of soda, and you collect data on Coke, Pepsi, Sprite, and Fanta to find out if there is a difference in the price per 100ml.</a:t>
            </a:r>
          </a:p>
          <a:p>
            <a:pPr>
              <a:buFont typeface="Arial" panose="020B0604020202020204" pitchFamily="34" charset="0"/>
              <a:buChar char="•"/>
            </a:pPr>
            <a:r>
              <a:rPr lang="en-IN" dirty="0"/>
              <a:t>You independent variable is type of fertilizer, and you treat crop fields with mixtures 1, 2 and 3 to find out if there is a difference in crop yield.</a:t>
            </a:r>
          </a:p>
          <a:p>
            <a:r>
              <a:rPr lang="en-IN" dirty="0"/>
              <a:t>The </a:t>
            </a:r>
            <a:r>
              <a:rPr lang="en-IN" dirty="0">
                <a:hlinkClick r:id="rId3"/>
              </a:rPr>
              <a:t>null hypothesis</a:t>
            </a:r>
            <a:r>
              <a:rPr lang="en-IN" dirty="0"/>
              <a:t> (</a:t>
            </a:r>
            <a:r>
              <a:rPr lang="en-IN" i="1" dirty="0"/>
              <a:t>H</a:t>
            </a:r>
            <a:r>
              <a:rPr lang="en-IN" baseline="-25000" dirty="0"/>
              <a:t>0</a:t>
            </a:r>
            <a:r>
              <a:rPr lang="en-IN" dirty="0"/>
              <a:t>) of ANOVA is that there is no difference among group means. The alternative hypothesis (</a:t>
            </a:r>
            <a:r>
              <a:rPr lang="en-IN" i="1" dirty="0"/>
              <a:t>H</a:t>
            </a:r>
            <a:r>
              <a:rPr lang="en-IN" baseline="-25000" dirty="0"/>
              <a:t>a</a:t>
            </a:r>
            <a:r>
              <a:rPr lang="en-IN" dirty="0"/>
              <a:t>) is that at least one group differs significantly from the overall mean of the dependent variable.</a:t>
            </a:r>
          </a:p>
          <a:p>
            <a:r>
              <a:rPr lang="en-IN" dirty="0"/>
              <a:t>If you only want to compare two groups, use a </a:t>
            </a:r>
            <a:r>
              <a:rPr lang="en-IN" i="1" dirty="0">
                <a:hlinkClick r:id="rId4"/>
              </a:rPr>
              <a:t>t</a:t>
            </a:r>
            <a:r>
              <a:rPr lang="en-IN" dirty="0">
                <a:hlinkClick r:id="rId4"/>
              </a:rPr>
              <a:t> test</a:t>
            </a:r>
            <a:r>
              <a:rPr lang="en-IN" dirty="0"/>
              <a:t> instead.</a:t>
            </a:r>
          </a:p>
          <a:p>
            <a:endParaRPr lang="en-US" dirty="0"/>
          </a:p>
        </p:txBody>
      </p:sp>
      <p:sp>
        <p:nvSpPr>
          <p:cNvPr id="4" name="Slide Number Placeholder 3"/>
          <p:cNvSpPr>
            <a:spLocks noGrp="1"/>
          </p:cNvSpPr>
          <p:nvPr>
            <p:ph type="sldNum" sz="quarter" idx="5"/>
          </p:nvPr>
        </p:nvSpPr>
        <p:spPr/>
        <p:txBody>
          <a:bodyPr/>
          <a:lstStyle/>
          <a:p>
            <a:fld id="{C2E3F4C7-15DC-4E2C-9C65-47FC9F50E43E}" type="slidenum">
              <a:rPr lang="en-GB" smtClean="0"/>
              <a:t>7</a:t>
            </a:fld>
            <a:endParaRPr lang="en-GB"/>
          </a:p>
        </p:txBody>
      </p:sp>
    </p:spTree>
    <p:extLst>
      <p:ext uri="{BB962C8B-B14F-4D97-AF65-F5344CB8AC3E}">
        <p14:creationId xmlns:p14="http://schemas.microsoft.com/office/powerpoint/2010/main" val="2931833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ANOVA determines whether the groups created by the levels of the independent variable are statistically different by calculating whether the means of the treatment levels are different from the overall mean of the dependent variable.</a:t>
            </a:r>
          </a:p>
          <a:p>
            <a:r>
              <a:rPr lang="en-IN" dirty="0"/>
              <a:t>If any of the group means is significantly different from the overall mean, then the </a:t>
            </a:r>
            <a:r>
              <a:rPr lang="en-IN" dirty="0">
                <a:hlinkClick r:id="rId3"/>
              </a:rPr>
              <a:t>null hypothesis</a:t>
            </a:r>
            <a:r>
              <a:rPr lang="en-IN" dirty="0"/>
              <a:t> is rejected.</a:t>
            </a:r>
          </a:p>
          <a:p>
            <a:r>
              <a:rPr lang="en-IN" dirty="0"/>
              <a:t>ANOVA uses the </a:t>
            </a:r>
            <a:r>
              <a:rPr lang="en-IN" i="1" dirty="0"/>
              <a:t>F</a:t>
            </a:r>
            <a:r>
              <a:rPr lang="en-IN" dirty="0"/>
              <a:t> test for</a:t>
            </a:r>
            <a:r>
              <a:rPr lang="en-IN" dirty="0">
                <a:hlinkClick r:id="rId4"/>
              </a:rPr>
              <a:t> statistical significance</a:t>
            </a:r>
            <a:r>
              <a:rPr lang="en-IN" dirty="0"/>
              <a:t>. This allows for comparison of multiple means at once, because the error is calculated for the whole set of comparisons rather than for each individual two-way comparison (which would happen with a </a:t>
            </a:r>
            <a:r>
              <a:rPr lang="en-IN" i="1" dirty="0"/>
              <a:t>t</a:t>
            </a:r>
            <a:r>
              <a:rPr lang="en-IN" dirty="0"/>
              <a:t> test).</a:t>
            </a:r>
          </a:p>
          <a:p>
            <a:r>
              <a:rPr lang="en-IN" dirty="0"/>
              <a:t>The </a:t>
            </a:r>
            <a:r>
              <a:rPr lang="en-IN" i="1" dirty="0"/>
              <a:t>F</a:t>
            </a:r>
            <a:r>
              <a:rPr lang="en-IN" dirty="0"/>
              <a:t> test compares the </a:t>
            </a:r>
            <a:r>
              <a:rPr lang="en-IN" dirty="0">
                <a:hlinkClick r:id="rId5"/>
              </a:rPr>
              <a:t>variance</a:t>
            </a:r>
            <a:r>
              <a:rPr lang="en-IN" dirty="0"/>
              <a:t> in each group mean from the overall group variance. If the variance </a:t>
            </a:r>
            <a:r>
              <a:rPr lang="en-IN" dirty="0">
                <a:hlinkClick r:id="rId6"/>
              </a:rPr>
              <a:t>within groups</a:t>
            </a:r>
            <a:r>
              <a:rPr lang="en-IN" dirty="0"/>
              <a:t> is smaller than the variance </a:t>
            </a:r>
            <a:r>
              <a:rPr lang="en-IN" dirty="0">
                <a:hlinkClick r:id="rId7"/>
              </a:rPr>
              <a:t>between groups</a:t>
            </a:r>
            <a:r>
              <a:rPr lang="en-IN" dirty="0"/>
              <a:t>, the </a:t>
            </a:r>
            <a:r>
              <a:rPr lang="en-IN" i="1" dirty="0"/>
              <a:t>F</a:t>
            </a:r>
            <a:r>
              <a:rPr lang="en-IN" dirty="0"/>
              <a:t> test will find a higher </a:t>
            </a:r>
            <a:r>
              <a:rPr lang="en-IN" i="1" dirty="0"/>
              <a:t>F </a:t>
            </a:r>
            <a:r>
              <a:rPr lang="en-IN" dirty="0"/>
              <a:t>value, and therefore a higher likelihood that the difference observed is real and not due to chance.</a:t>
            </a:r>
          </a:p>
          <a:p>
            <a:endParaRPr lang="en-US" dirty="0"/>
          </a:p>
        </p:txBody>
      </p:sp>
      <p:sp>
        <p:nvSpPr>
          <p:cNvPr id="4" name="Slide Number Placeholder 3"/>
          <p:cNvSpPr>
            <a:spLocks noGrp="1"/>
          </p:cNvSpPr>
          <p:nvPr>
            <p:ph type="sldNum" sz="quarter" idx="5"/>
          </p:nvPr>
        </p:nvSpPr>
        <p:spPr/>
        <p:txBody>
          <a:bodyPr/>
          <a:lstStyle/>
          <a:p>
            <a:fld id="{C2E3F4C7-15DC-4E2C-9C65-47FC9F50E43E}" type="slidenum">
              <a:rPr lang="en-GB" smtClean="0"/>
              <a:t>8</a:t>
            </a:fld>
            <a:endParaRPr lang="en-GB"/>
          </a:p>
        </p:txBody>
      </p:sp>
    </p:spTree>
    <p:extLst>
      <p:ext uri="{BB962C8B-B14F-4D97-AF65-F5344CB8AC3E}">
        <p14:creationId xmlns:p14="http://schemas.microsoft.com/office/powerpoint/2010/main" val="2424611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3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67274787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399127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900356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4094407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89324028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38937999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207781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51533578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4070073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6859715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806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29014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470374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1441451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8774278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175470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440847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10236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178794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58044864"/>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89004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92435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2251704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5125858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1458098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4939340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9032302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687249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403893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55659870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034273319"/>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408842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88815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052515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049247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9077767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467258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4711674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1239424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82203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7321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912777893"/>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31091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94264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1111335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61376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3101989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792647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88295889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2223370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1429214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6456225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5560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407236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85278416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1431215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36938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697851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377826"/>
            <a:ext cx="5984875" cy="6100762"/>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461831"/>
            <a:ext cx="4391247"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71204388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7B8479B-BABF-40C4-B709-F5EF0427D47B}" type="datetimeFigureOut">
              <a:rPr lang="en-GB" smtClean="0"/>
              <a:t>29/07/2024</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0EEC5A6-B37B-4D8A-A1E5-39D91BC43E08}" type="slidenum">
              <a:rPr lang="en-GB" smtClean="0"/>
              <a:t>‹#›</a:t>
            </a:fld>
            <a:endParaRPr lang="en-GB"/>
          </a:p>
        </p:txBody>
      </p:sp>
    </p:spTree>
    <p:extLst>
      <p:ext uri="{BB962C8B-B14F-4D97-AF65-F5344CB8AC3E}">
        <p14:creationId xmlns:p14="http://schemas.microsoft.com/office/powerpoint/2010/main" val="34726895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210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1967248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2833348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228553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1631457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86126594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8090538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Header - Red">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2299759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 1ARROW">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269737" y="314036"/>
            <a:ext cx="1004881" cy="65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9320617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6248747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061681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8069770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02575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779338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83952603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3043795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8372179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2035352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1996057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424630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89501029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3" name="Title Placeholder 1">
            <a:extLst>
              <a:ext uri="{FF2B5EF4-FFF2-40B4-BE49-F238E27FC236}">
                <a16:creationId xmlns:a16="http://schemas.microsoft.com/office/drawing/2014/main" id="{62421104-899E-4F1E-9A2F-57175A8CFD01}"/>
              </a:ext>
            </a:extLst>
          </p:cNvPr>
          <p:cNvSpPr txBox="1">
            <a:spLocks/>
          </p:cNvSpPr>
          <p:nvPr userDrawn="1"/>
        </p:nvSpPr>
        <p:spPr>
          <a:xfrm>
            <a:off x="1198387"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sp>
        <p:nvSpPr>
          <p:cNvPr id="4" name="Slide Number Placeholder 5">
            <a:extLst>
              <a:ext uri="{FF2B5EF4-FFF2-40B4-BE49-F238E27FC236}">
                <a16:creationId xmlns:a16="http://schemas.microsoft.com/office/drawing/2014/main" id="{8BF3B38F-9248-4518-960F-EDA7B13F7B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006645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3" name="Graphic 31">
            <a:extLst>
              <a:ext uri="{FF2B5EF4-FFF2-40B4-BE49-F238E27FC236}">
                <a16:creationId xmlns:a16="http://schemas.microsoft.com/office/drawing/2014/main" id="{BF07CB53-EE82-464E-99DB-433208E1C2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64447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53195594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7675149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1066854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9868854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99721348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5588554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758596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0283776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5384096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00017137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725898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9158786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5367503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18212950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5475142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7863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9567445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67165409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947668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1770459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724182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8499384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2523188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67939606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32.sv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31.png"/><Relationship Id="rId2" Type="http://schemas.openxmlformats.org/officeDocument/2006/relationships/slideLayout" Target="../slideLayouts/slideLayout45.xml"/><Relationship Id="rId16" Type="http://schemas.openxmlformats.org/officeDocument/2006/relationships/theme" Target="../theme/theme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19.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image" Target="../media/image1.png"/><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image" Target="../media/image20.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image" Target="../media/image1.png"/><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image" Target="../media/image20.sv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image" Target="../media/image19.pn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theme" Target="../theme/theme4.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07770510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5" r:id="rId39"/>
    <p:sldLayoutId id="2147483726" r:id="rId40"/>
    <p:sldLayoutId id="2147483727" r:id="rId41"/>
    <p:sldLayoutId id="2147483728" r:id="rId42"/>
    <p:sldLayoutId id="214748372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731691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Graphic 31">
            <a:extLst>
              <a:ext uri="{FF2B5EF4-FFF2-40B4-BE49-F238E27FC236}">
                <a16:creationId xmlns:a16="http://schemas.microsoft.com/office/drawing/2014/main" id="{E04B9394-820E-45B1-AED1-10AA3CC584A2}"/>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F25BFF78-5EE7-4B04-B46B-A0F8EF1FD0A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84231471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23"/>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3"/>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3"/>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3"/>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3"/>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9DFF0C5-4C99-4CAF-9A83-22496076BB8D}"/>
              </a:ext>
            </a:extLst>
          </p:cNvPr>
          <p:cNvSpPr txBox="1">
            <a:spLocks/>
          </p:cNvSpPr>
          <p:nvPr userDrawn="1"/>
        </p:nvSpPr>
        <p:spPr>
          <a:xfrm>
            <a:off x="1125959"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pic>
        <p:nvPicPr>
          <p:cNvPr id="8" name="Graphic 31">
            <a:extLst>
              <a:ext uri="{FF2B5EF4-FFF2-40B4-BE49-F238E27FC236}">
                <a16:creationId xmlns:a16="http://schemas.microsoft.com/office/drawing/2014/main" id="{15850D63-A695-4E54-9B50-1380DF3F2934}"/>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69739" y="377825"/>
            <a:ext cx="738525" cy="522000"/>
          </a:xfrm>
          <a:prstGeom prst="rect">
            <a:avLst/>
          </a:prstGeom>
        </p:spPr>
      </p:pic>
      <p:sp>
        <p:nvSpPr>
          <p:cNvPr id="4" name="Slide Number Placeholder 5">
            <a:extLst>
              <a:ext uri="{FF2B5EF4-FFF2-40B4-BE49-F238E27FC236}">
                <a16:creationId xmlns:a16="http://schemas.microsoft.com/office/drawing/2014/main" id="{53D5031B-6036-416C-A339-3FB0379D4B5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923854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4"/>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4"/>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4"/>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4"/>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4"/>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384785" y="2213257"/>
            <a:ext cx="5711215" cy="2431485"/>
          </a:xfrm>
        </p:spPr>
        <p:txBody>
          <a:bodyPr/>
          <a:lstStyle/>
          <a:p>
            <a:r>
              <a:rPr lang="en-GB" sz="7200" dirty="0"/>
              <a:t>Hypothesis testing</a:t>
            </a:r>
            <a:endParaRPr lang="en-US" sz="7200" dirty="0">
              <a:cs typeface="Arial" charset="0"/>
            </a:endParaRPr>
          </a:p>
        </p:txBody>
      </p:sp>
      <p:sp>
        <p:nvSpPr>
          <p:cNvPr id="4" name="Title 1">
            <a:extLst>
              <a:ext uri="{FF2B5EF4-FFF2-40B4-BE49-F238E27FC236}">
                <a16:creationId xmlns:a16="http://schemas.microsoft.com/office/drawing/2014/main" id="{35D19F35-8642-4AB9-B3E4-CC5FE78D6CEC}"/>
              </a:ext>
            </a:extLst>
          </p:cNvPr>
          <p:cNvSpPr txBox="1">
            <a:spLocks/>
          </p:cNvSpPr>
          <p:nvPr/>
        </p:nvSpPr>
        <p:spPr>
          <a:xfrm>
            <a:off x="384785" y="5158292"/>
            <a:ext cx="6596062" cy="461808"/>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5600" b="0" i="0" kern="1200" cap="none" baseline="0">
                <a:solidFill>
                  <a:srgbClr val="004050"/>
                </a:solidFill>
                <a:latin typeface="Montserrat Black" panose="00000A00000000000000"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4050"/>
                </a:solidFill>
                <a:effectLst/>
                <a:uLnTx/>
                <a:uFillTx/>
                <a:latin typeface="Montserrat"/>
                <a:ea typeface="+mj-ea"/>
                <a:cs typeface="Arial" charset="0"/>
              </a:rPr>
              <a:t>T-Tests and ANOVA</a:t>
            </a:r>
          </a:p>
        </p:txBody>
      </p:sp>
    </p:spTree>
    <p:extLst>
      <p:ext uri="{BB962C8B-B14F-4D97-AF65-F5344CB8AC3E}">
        <p14:creationId xmlns:p14="http://schemas.microsoft.com/office/powerpoint/2010/main" val="96902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87E15A-3A4C-4743-A5CB-B7F7A0EB8BE1}"/>
              </a:ext>
            </a:extLst>
          </p:cNvPr>
          <p:cNvSpPr>
            <a:spLocks noGrp="1"/>
          </p:cNvSpPr>
          <p:nvPr>
            <p:ph type="body" sz="quarter" idx="10"/>
          </p:nvPr>
        </p:nvSpPr>
        <p:spPr/>
        <p:txBody>
          <a:bodyPr/>
          <a:lstStyle/>
          <a:p>
            <a:r>
              <a:rPr lang="en-GB" dirty="0"/>
              <a:t>Difference of means</a:t>
            </a:r>
          </a:p>
        </p:txBody>
      </p:sp>
      <p:sp>
        <p:nvSpPr>
          <p:cNvPr id="3" name="Slide Number Placeholder 2">
            <a:extLst>
              <a:ext uri="{FF2B5EF4-FFF2-40B4-BE49-F238E27FC236}">
                <a16:creationId xmlns:a16="http://schemas.microsoft.com/office/drawing/2014/main" id="{2F873A9E-06FE-4F36-A5A5-54C50BD56343}"/>
              </a:ext>
            </a:extLst>
          </p:cNvPr>
          <p:cNvSpPr>
            <a:spLocks noGrp="1"/>
          </p:cNvSpPr>
          <p:nvPr>
            <p:ph type="sldNum" sz="quarter" idx="4"/>
          </p:nvPr>
        </p:nvSpPr>
        <p:spPr>
          <a:xfrm>
            <a:off x="11256421" y="6511672"/>
            <a:ext cx="785483" cy="18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6" name="Text Placeholder 5">
            <a:extLst>
              <a:ext uri="{FF2B5EF4-FFF2-40B4-BE49-F238E27FC236}">
                <a16:creationId xmlns:a16="http://schemas.microsoft.com/office/drawing/2014/main" id="{9A7C8F11-585B-4628-934D-F1B2ADEC7C35}"/>
              </a:ext>
            </a:extLst>
          </p:cNvPr>
          <p:cNvSpPr>
            <a:spLocks noGrp="1"/>
          </p:cNvSpPr>
          <p:nvPr>
            <p:ph type="body" sz="quarter" idx="15"/>
          </p:nvPr>
        </p:nvSpPr>
        <p:spPr>
          <a:xfrm>
            <a:off x="4633645" y="1349985"/>
            <a:ext cx="7173570" cy="5119407"/>
          </a:xfrm>
        </p:spPr>
        <p:txBody>
          <a:bodyPr/>
          <a:lstStyle/>
          <a:p>
            <a:r>
              <a:rPr lang="en-GB" sz="2000" b="1" dirty="0"/>
              <a:t>One sample test:</a:t>
            </a:r>
          </a:p>
          <a:p>
            <a:r>
              <a:rPr lang="en-GB" sz="2000" dirty="0"/>
              <a:t>Do the sample mean and a designated (hypothesised) value differ statistically?</a:t>
            </a:r>
          </a:p>
          <a:p>
            <a:endParaRPr lang="en-GB" sz="2000" dirty="0"/>
          </a:p>
          <a:p>
            <a:r>
              <a:rPr lang="en-GB" sz="2000" b="1" dirty="0"/>
              <a:t>Two samples test:</a:t>
            </a:r>
          </a:p>
          <a:p>
            <a:r>
              <a:rPr lang="en-GB" sz="2000" dirty="0"/>
              <a:t>Do the two samples means differ statistically?</a:t>
            </a:r>
          </a:p>
          <a:p>
            <a:endParaRPr lang="en-GB" sz="2000" dirty="0"/>
          </a:p>
          <a:p>
            <a:r>
              <a:rPr lang="en-GB" sz="2000" b="1" dirty="0"/>
              <a:t>More than two samples:</a:t>
            </a:r>
          </a:p>
          <a:p>
            <a:r>
              <a:rPr lang="en-GB" sz="2000" dirty="0"/>
              <a:t>Are there any sample means that differ statistically from the rest?</a:t>
            </a:r>
          </a:p>
          <a:p>
            <a:endParaRPr lang="en-GB" sz="2000" dirty="0"/>
          </a:p>
          <a:p>
            <a:endParaRPr lang="en-GB" sz="2000" dirty="0"/>
          </a:p>
          <a:p>
            <a:endParaRPr lang="en-GB" dirty="0"/>
          </a:p>
        </p:txBody>
      </p:sp>
    </p:spTree>
    <p:extLst>
      <p:ext uri="{BB962C8B-B14F-4D97-AF65-F5344CB8AC3E}">
        <p14:creationId xmlns:p14="http://schemas.microsoft.com/office/powerpoint/2010/main" val="329832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87E15A-3A4C-4743-A5CB-B7F7A0EB8BE1}"/>
              </a:ext>
            </a:extLst>
          </p:cNvPr>
          <p:cNvSpPr>
            <a:spLocks noGrp="1"/>
          </p:cNvSpPr>
          <p:nvPr>
            <p:ph type="body" sz="quarter" idx="10"/>
          </p:nvPr>
        </p:nvSpPr>
        <p:spPr>
          <a:xfrm>
            <a:off x="328773" y="1257517"/>
            <a:ext cx="3664130" cy="2751999"/>
          </a:xfrm>
        </p:spPr>
        <p:txBody>
          <a:bodyPr/>
          <a:lstStyle/>
          <a:p>
            <a:r>
              <a:rPr lang="en-GB" sz="3200" dirty="0"/>
              <a:t>Difference of means (parametric tests)</a:t>
            </a:r>
          </a:p>
        </p:txBody>
      </p:sp>
      <p:sp>
        <p:nvSpPr>
          <p:cNvPr id="3" name="Slide Number Placeholder 2">
            <a:extLst>
              <a:ext uri="{FF2B5EF4-FFF2-40B4-BE49-F238E27FC236}">
                <a16:creationId xmlns:a16="http://schemas.microsoft.com/office/drawing/2014/main" id="{2F873A9E-06FE-4F36-A5A5-54C50BD56343}"/>
              </a:ext>
            </a:extLst>
          </p:cNvPr>
          <p:cNvSpPr>
            <a:spLocks noGrp="1"/>
          </p:cNvSpPr>
          <p:nvPr>
            <p:ph type="sldNum" sz="quarter" idx="4"/>
          </p:nvPr>
        </p:nvSpPr>
        <p:spPr>
          <a:xfrm>
            <a:off x="11256421" y="6511672"/>
            <a:ext cx="785483" cy="18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1" i="0" u="none" strike="noStrike" kern="1200" cap="none" spc="0" normalizeH="0" baseline="0" noProof="0">
              <a:ln>
                <a:noFill/>
              </a:ln>
              <a:solidFill>
                <a:srgbClr val="004050"/>
              </a:solidFill>
              <a:effectLst/>
              <a:uLnTx/>
              <a:uFillTx/>
              <a:latin typeface="Montserrat" pitchFamily="2" charset="77"/>
              <a:ea typeface="+mn-ea"/>
              <a:cs typeface="+mn-cs"/>
            </a:endParaRPr>
          </a:p>
        </p:txBody>
      </p:sp>
      <p:graphicFrame>
        <p:nvGraphicFramePr>
          <p:cNvPr id="7" name="Diagram 6">
            <a:extLst>
              <a:ext uri="{FF2B5EF4-FFF2-40B4-BE49-F238E27FC236}">
                <a16:creationId xmlns:a16="http://schemas.microsoft.com/office/drawing/2014/main" id="{A5F7CB9F-E2FF-4953-AAA2-0A68899006C5}"/>
              </a:ext>
            </a:extLst>
          </p:cNvPr>
          <p:cNvGraphicFramePr/>
          <p:nvPr>
            <p:extLst>
              <p:ext uri="{D42A27DB-BD31-4B8C-83A1-F6EECF244321}">
                <p14:modId xmlns:p14="http://schemas.microsoft.com/office/powerpoint/2010/main" val="450772173"/>
              </p:ext>
            </p:extLst>
          </p:nvPr>
        </p:nvGraphicFramePr>
        <p:xfrm>
          <a:off x="4836310" y="331851"/>
          <a:ext cx="6725578" cy="5059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F3D0DBD-177C-4A44-4D31-C92CCA01D268}"/>
              </a:ext>
            </a:extLst>
          </p:cNvPr>
          <p:cNvSpPr txBox="1"/>
          <p:nvPr/>
        </p:nvSpPr>
        <p:spPr>
          <a:xfrm>
            <a:off x="5308270" y="5391397"/>
            <a:ext cx="5948151" cy="819398"/>
          </a:xfrm>
          <a:prstGeom prst="rect">
            <a:avLst/>
          </a:prstGeom>
        </p:spPr>
        <p:txBody>
          <a:bodyPr vert="horz" wrap="square" lIns="0" tIns="0" rIns="0" bIns="0" rtlCol="0" anchor="t" anchorCtr="0">
            <a:normAutofit/>
          </a:bodyPr>
          <a:lstStyle/>
          <a:p>
            <a:pPr algn="ctr"/>
            <a:r>
              <a:rPr lang="en-GB" b="1" dirty="0">
                <a:solidFill>
                  <a:srgbClr val="FF0000"/>
                </a:solidFill>
              </a:rPr>
              <a:t>These are all parametric tests – the sample data must be normally distributed.</a:t>
            </a:r>
          </a:p>
        </p:txBody>
      </p:sp>
    </p:spTree>
    <p:extLst>
      <p:ext uri="{BB962C8B-B14F-4D97-AF65-F5344CB8AC3E}">
        <p14:creationId xmlns:p14="http://schemas.microsoft.com/office/powerpoint/2010/main" val="179751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437F97-2497-4A7A-BC32-89B5E0CF5108}"/>
              </a:ext>
            </a:extLst>
          </p:cNvPr>
          <p:cNvSpPr>
            <a:spLocks noGrp="1"/>
          </p:cNvSpPr>
          <p:nvPr>
            <p:ph type="body" sz="quarter" idx="10"/>
          </p:nvPr>
        </p:nvSpPr>
        <p:spPr>
          <a:xfrm>
            <a:off x="384785" y="1349985"/>
            <a:ext cx="2928570" cy="2751999"/>
          </a:xfrm>
        </p:spPr>
        <p:txBody>
          <a:bodyPr/>
          <a:lstStyle/>
          <a:p>
            <a:r>
              <a:rPr lang="en-GB" dirty="0"/>
              <a:t>T-tests – a little history</a:t>
            </a:r>
          </a:p>
        </p:txBody>
      </p:sp>
      <p:sp>
        <p:nvSpPr>
          <p:cNvPr id="3" name="Slide Number Placeholder 2">
            <a:extLst>
              <a:ext uri="{FF2B5EF4-FFF2-40B4-BE49-F238E27FC236}">
                <a16:creationId xmlns:a16="http://schemas.microsoft.com/office/drawing/2014/main" id="{24C51060-51C1-4CB1-B2BD-5ED505536B87}"/>
              </a:ext>
            </a:extLst>
          </p:cNvPr>
          <p:cNvSpPr>
            <a:spLocks noGrp="1"/>
          </p:cNvSpPr>
          <p:nvPr>
            <p:ph type="sldNum" sz="quarter" idx="4"/>
          </p:nvPr>
        </p:nvSpPr>
        <p:spPr/>
        <p:txBody>
          <a:bodyPr/>
          <a:lstStyle/>
          <a:p>
            <a:fld id="{EF892D59-8F09-EF4B-AD6D-DA609442F868}" type="slidenum">
              <a:rPr lang="en-GB" smtClean="0"/>
              <a:pPr/>
              <a:t>4</a:t>
            </a:fld>
            <a:endParaRPr lang="en-GB" dirty="0"/>
          </a:p>
        </p:txBody>
      </p:sp>
      <p:sp>
        <p:nvSpPr>
          <p:cNvPr id="4" name="Text Placeholder 3">
            <a:extLst>
              <a:ext uri="{FF2B5EF4-FFF2-40B4-BE49-F238E27FC236}">
                <a16:creationId xmlns:a16="http://schemas.microsoft.com/office/drawing/2014/main" id="{90A5D487-3539-4B06-9AD3-96A9853E8B86}"/>
              </a:ext>
            </a:extLst>
          </p:cNvPr>
          <p:cNvSpPr>
            <a:spLocks noGrp="1"/>
          </p:cNvSpPr>
          <p:nvPr>
            <p:ph type="body" sz="quarter" idx="15"/>
          </p:nvPr>
        </p:nvSpPr>
        <p:spPr>
          <a:xfrm>
            <a:off x="4827947" y="408059"/>
            <a:ext cx="4050700" cy="6041881"/>
          </a:xfrm>
        </p:spPr>
        <p:txBody>
          <a:bodyPr/>
          <a:lstStyle/>
          <a:p>
            <a:pPr>
              <a:lnSpc>
                <a:spcPct val="100000"/>
              </a:lnSpc>
              <a:spcAft>
                <a:spcPts val="1800"/>
              </a:spcAft>
            </a:pPr>
            <a:r>
              <a:rPr lang="en-GB" dirty="0"/>
              <a:t>The t-test was invented by </a:t>
            </a:r>
            <a:r>
              <a:rPr lang="en-GB" b="1" dirty="0"/>
              <a:t>William Sealy Gossett </a:t>
            </a:r>
            <a:r>
              <a:rPr lang="en-GB" dirty="0"/>
              <a:t>(1876-1937) in 1908. </a:t>
            </a:r>
          </a:p>
          <a:p>
            <a:pPr>
              <a:lnSpc>
                <a:spcPct val="100000"/>
              </a:lnSpc>
              <a:spcAft>
                <a:spcPts val="1800"/>
              </a:spcAft>
            </a:pPr>
            <a:r>
              <a:rPr lang="en-GB" dirty="0"/>
              <a:t>At the time, he was Head Experimental Brewer of Guinness. The original goal was to select the best barley grains from small samples, when the population standard deviation was not known.</a:t>
            </a:r>
          </a:p>
          <a:p>
            <a:pPr>
              <a:lnSpc>
                <a:spcPct val="100000"/>
              </a:lnSpc>
              <a:spcAft>
                <a:spcPts val="1800"/>
              </a:spcAft>
            </a:pPr>
            <a:r>
              <a:rPr lang="en-GB" dirty="0"/>
              <a:t>Guinness didn’t want Gossett to reveal any industry secrets, which could be detrimental from a business point of view. However, they allowed him to publish his work under a different name.</a:t>
            </a:r>
          </a:p>
          <a:p>
            <a:pPr>
              <a:lnSpc>
                <a:spcPct val="100000"/>
              </a:lnSpc>
              <a:spcAft>
                <a:spcPts val="1800"/>
              </a:spcAft>
            </a:pPr>
            <a:r>
              <a:rPr lang="en-GB" dirty="0"/>
              <a:t>Gossett used the pseudonym Student – hence the name Student’s t-test.</a:t>
            </a:r>
          </a:p>
        </p:txBody>
      </p:sp>
      <p:pic>
        <p:nvPicPr>
          <p:cNvPr id="6" name="Picture 5">
            <a:extLst>
              <a:ext uri="{FF2B5EF4-FFF2-40B4-BE49-F238E27FC236}">
                <a16:creationId xmlns:a16="http://schemas.microsoft.com/office/drawing/2014/main" id="{E0980F49-41BB-437E-82B3-97B0228E928D}"/>
              </a:ext>
            </a:extLst>
          </p:cNvPr>
          <p:cNvPicPr>
            <a:picLocks noChangeAspect="1"/>
          </p:cNvPicPr>
          <p:nvPr/>
        </p:nvPicPr>
        <p:blipFill>
          <a:blip r:embed="rId3"/>
          <a:stretch>
            <a:fillRect/>
          </a:stretch>
        </p:blipFill>
        <p:spPr>
          <a:xfrm>
            <a:off x="8972637" y="561975"/>
            <a:ext cx="2676525" cy="2867025"/>
          </a:xfrm>
          <a:prstGeom prst="rect">
            <a:avLst/>
          </a:prstGeom>
        </p:spPr>
      </p:pic>
      <p:sp>
        <p:nvSpPr>
          <p:cNvPr id="7" name="TextBox 6">
            <a:extLst>
              <a:ext uri="{FF2B5EF4-FFF2-40B4-BE49-F238E27FC236}">
                <a16:creationId xmlns:a16="http://schemas.microsoft.com/office/drawing/2014/main" id="{AAAA67FF-0CD8-4536-A332-303117C2F805}"/>
              </a:ext>
            </a:extLst>
          </p:cNvPr>
          <p:cNvSpPr txBox="1"/>
          <p:nvPr/>
        </p:nvSpPr>
        <p:spPr>
          <a:xfrm>
            <a:off x="8972637" y="3433665"/>
            <a:ext cx="3294707" cy="369332"/>
          </a:xfrm>
          <a:prstGeom prst="rect">
            <a:avLst/>
          </a:prstGeom>
          <a:noFill/>
        </p:spPr>
        <p:txBody>
          <a:bodyPr wrap="square">
            <a:spAutoFit/>
          </a:bodyPr>
          <a:lstStyle/>
          <a:p>
            <a:r>
              <a:rPr lang="en-GB" b="1" dirty="0"/>
              <a:t>William Sealy Gossett </a:t>
            </a:r>
          </a:p>
        </p:txBody>
      </p:sp>
    </p:spTree>
    <p:extLst>
      <p:ext uri="{BB962C8B-B14F-4D97-AF65-F5344CB8AC3E}">
        <p14:creationId xmlns:p14="http://schemas.microsoft.com/office/powerpoint/2010/main" val="106218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B66AE-7C8A-4ACD-A319-366AF9CFBEBF}"/>
              </a:ext>
            </a:extLst>
          </p:cNvPr>
          <p:cNvSpPr>
            <a:spLocks noGrp="1"/>
          </p:cNvSpPr>
          <p:nvPr>
            <p:ph type="body" sz="quarter" idx="10"/>
          </p:nvPr>
        </p:nvSpPr>
        <p:spPr/>
        <p:txBody>
          <a:bodyPr/>
          <a:lstStyle/>
          <a:p>
            <a:r>
              <a:rPr lang="en-GB" dirty="0"/>
              <a:t>One sample t-test</a:t>
            </a:r>
          </a:p>
        </p:txBody>
      </p:sp>
      <p:sp>
        <p:nvSpPr>
          <p:cNvPr id="3" name="Slide Number Placeholder 2">
            <a:extLst>
              <a:ext uri="{FF2B5EF4-FFF2-40B4-BE49-F238E27FC236}">
                <a16:creationId xmlns:a16="http://schemas.microsoft.com/office/drawing/2014/main" id="{587B6B01-2D83-47DF-A46F-1448C95F72F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5" name="Text Placeholder 2">
            <a:extLst>
              <a:ext uri="{FF2B5EF4-FFF2-40B4-BE49-F238E27FC236}">
                <a16:creationId xmlns:a16="http://schemas.microsoft.com/office/drawing/2014/main" id="{7FD9CA9E-07B7-4B41-9CC7-77B061127B1E}"/>
              </a:ext>
            </a:extLst>
          </p:cNvPr>
          <p:cNvSpPr>
            <a:spLocks noGrp="1"/>
          </p:cNvSpPr>
          <p:nvPr>
            <p:ph type="body" sz="quarter" idx="15"/>
          </p:nvPr>
        </p:nvSpPr>
        <p:spPr>
          <a:xfrm>
            <a:off x="5189517" y="824427"/>
            <a:ext cx="6459645" cy="5209145"/>
          </a:xfrm>
        </p:spPr>
        <p:txBody>
          <a:bodyPr/>
          <a:lstStyle/>
          <a:p>
            <a:r>
              <a:rPr lang="en-GB" sz="2000" dirty="0"/>
              <a:t>The </a:t>
            </a:r>
            <a:r>
              <a:rPr lang="en-GB" sz="2000" b="1" dirty="0"/>
              <a:t>one sample t-test </a:t>
            </a:r>
            <a:r>
              <a:rPr lang="en-GB" sz="2000" dirty="0"/>
              <a:t>examines whether the mean of the sample is statistically different from a known or designated value. This value may be historical, coming from research, legal requirements, or industry standards.</a:t>
            </a:r>
          </a:p>
          <a:p>
            <a:endParaRPr lang="en-GB" sz="2000" b="1" dirty="0"/>
          </a:p>
          <a:p>
            <a:endParaRPr lang="en-GB" sz="2000" b="1" dirty="0"/>
          </a:p>
          <a:p>
            <a:r>
              <a:rPr lang="en-GB" sz="2000" b="1" dirty="0"/>
              <a:t>Example: </a:t>
            </a:r>
            <a:r>
              <a:rPr lang="en-GB" sz="2000" dirty="0"/>
              <a:t>When manufacturing chocolate bars, the chocolate bar has to be a certain weight, e.g., 100g. A plant manager may want to test a random sample of chocolate bars to ensure that the machines are not under or over-weighing the chocolate bars.</a:t>
            </a:r>
          </a:p>
          <a:p>
            <a:endParaRPr lang="en-GB" sz="2000" dirty="0"/>
          </a:p>
          <a:p>
            <a:endParaRPr lang="en-GB" sz="2000" dirty="0"/>
          </a:p>
        </p:txBody>
      </p:sp>
    </p:spTree>
    <p:extLst>
      <p:ext uri="{BB962C8B-B14F-4D97-AF65-F5344CB8AC3E}">
        <p14:creationId xmlns:p14="http://schemas.microsoft.com/office/powerpoint/2010/main" val="417099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BB66AE-7C8A-4ACD-A319-366AF9CFBEBF}"/>
              </a:ext>
            </a:extLst>
          </p:cNvPr>
          <p:cNvSpPr>
            <a:spLocks noGrp="1"/>
          </p:cNvSpPr>
          <p:nvPr>
            <p:ph type="body" sz="quarter" idx="10"/>
          </p:nvPr>
        </p:nvSpPr>
        <p:spPr>
          <a:xfrm>
            <a:off x="384175" y="1175325"/>
            <a:ext cx="3390472" cy="2751999"/>
          </a:xfrm>
        </p:spPr>
        <p:txBody>
          <a:bodyPr/>
          <a:lstStyle/>
          <a:p>
            <a:r>
              <a:rPr lang="en-GB" sz="3200" dirty="0"/>
              <a:t>Independent two sample t-test </a:t>
            </a:r>
          </a:p>
        </p:txBody>
      </p:sp>
      <p:sp>
        <p:nvSpPr>
          <p:cNvPr id="3" name="Slide Number Placeholder 2">
            <a:extLst>
              <a:ext uri="{FF2B5EF4-FFF2-40B4-BE49-F238E27FC236}">
                <a16:creationId xmlns:a16="http://schemas.microsoft.com/office/drawing/2014/main" id="{587B6B01-2D83-47DF-A46F-1448C95F72F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1" i="0" u="none" strike="noStrike" kern="1200" cap="none" spc="0" normalizeH="0" baseline="0" noProof="0" dirty="0">
              <a:ln>
                <a:noFill/>
              </a:ln>
              <a:solidFill>
                <a:srgbClr val="004050"/>
              </a:solidFill>
              <a:effectLst/>
              <a:uLnTx/>
              <a:uFillTx/>
              <a:latin typeface="Montserrat" pitchFamily="2" charset="77"/>
              <a:ea typeface="+mn-ea"/>
              <a:cs typeface="+mn-cs"/>
            </a:endParaRPr>
          </a:p>
        </p:txBody>
      </p:sp>
      <p:sp>
        <p:nvSpPr>
          <p:cNvPr id="4" name="Text Placeholder 3">
            <a:extLst>
              <a:ext uri="{FF2B5EF4-FFF2-40B4-BE49-F238E27FC236}">
                <a16:creationId xmlns:a16="http://schemas.microsoft.com/office/drawing/2014/main" id="{78BB3395-5C9B-4EBF-80C7-3F6EC6516C40}"/>
              </a:ext>
            </a:extLst>
          </p:cNvPr>
          <p:cNvSpPr>
            <a:spLocks noGrp="1"/>
          </p:cNvSpPr>
          <p:nvPr>
            <p:ph type="body" sz="quarter" idx="15"/>
          </p:nvPr>
        </p:nvSpPr>
        <p:spPr>
          <a:xfrm>
            <a:off x="5261302" y="695422"/>
            <a:ext cx="6143012" cy="5816250"/>
          </a:xfrm>
        </p:spPr>
        <p:txBody>
          <a:bodyPr/>
          <a:lstStyle/>
          <a:p>
            <a:r>
              <a:rPr lang="en-GB" sz="2000" dirty="0"/>
              <a:t>The </a:t>
            </a:r>
            <a:r>
              <a:rPr lang="en-GB" sz="2000" b="1" dirty="0"/>
              <a:t>independent two-sample t-test </a:t>
            </a:r>
            <a:r>
              <a:rPr lang="en-GB" sz="2000" dirty="0"/>
              <a:t>is used to compare the means of two different samples representing two different populations. There are two different tests of this kind applied to normally distributed data:</a:t>
            </a:r>
            <a:br>
              <a:rPr lang="en-GB" sz="2000" dirty="0"/>
            </a:br>
            <a:endParaRPr lang="en-GB" sz="2000" dirty="0"/>
          </a:p>
          <a:p>
            <a:pPr marL="285750" indent="-285750">
              <a:buFont typeface="Wingdings" panose="05000000000000000000" pitchFamily="2" charset="2"/>
              <a:buChar char="§"/>
            </a:pPr>
            <a:r>
              <a:rPr lang="en-GB" sz="2000" b="1" dirty="0"/>
              <a:t>Student’s t-test</a:t>
            </a:r>
            <a:r>
              <a:rPr lang="en-GB" sz="2000" dirty="0"/>
              <a:t>, which assumes that the variances of the two samples are the same.</a:t>
            </a:r>
          </a:p>
          <a:p>
            <a:pPr marL="285750" indent="-285750">
              <a:buFont typeface="Wingdings" panose="05000000000000000000" pitchFamily="2" charset="2"/>
              <a:buChar char="§"/>
            </a:pPr>
            <a:r>
              <a:rPr lang="en-GB" sz="2000" b="1" dirty="0"/>
              <a:t>Welch's t test</a:t>
            </a:r>
            <a:r>
              <a:rPr lang="en-GB" sz="2000" dirty="0"/>
              <a:t>, which does not assume that the variances of  the two samples are the same.</a:t>
            </a:r>
          </a:p>
          <a:p>
            <a:endParaRPr lang="en-GB" sz="2000" dirty="0"/>
          </a:p>
          <a:p>
            <a:r>
              <a:rPr lang="en-GB" sz="2000" b="1" dirty="0"/>
              <a:t>Example: </a:t>
            </a:r>
            <a:r>
              <a:rPr lang="en-GB" sz="2000" dirty="0"/>
              <a:t>When testing new drugs, the clinical trials use independent trial and control groups. The trial group takes the drug and the control group takes placebo.</a:t>
            </a:r>
          </a:p>
          <a:p>
            <a:endParaRPr lang="en-GB" sz="2000" dirty="0"/>
          </a:p>
          <a:p>
            <a:endParaRPr lang="en-GB" sz="2000" dirty="0"/>
          </a:p>
        </p:txBody>
      </p:sp>
    </p:spTree>
    <p:extLst>
      <p:ext uri="{BB962C8B-B14F-4D97-AF65-F5344CB8AC3E}">
        <p14:creationId xmlns:p14="http://schemas.microsoft.com/office/powerpoint/2010/main" val="30122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87E15A-3A4C-4743-A5CB-B7F7A0EB8BE1}"/>
              </a:ext>
            </a:extLst>
          </p:cNvPr>
          <p:cNvSpPr>
            <a:spLocks noGrp="1"/>
          </p:cNvSpPr>
          <p:nvPr>
            <p:ph type="body" sz="quarter" idx="10"/>
          </p:nvPr>
        </p:nvSpPr>
        <p:spPr/>
        <p:txBody>
          <a:bodyPr/>
          <a:lstStyle/>
          <a:p>
            <a:r>
              <a:rPr lang="en-GB" dirty="0"/>
              <a:t>More than two samples – </a:t>
            </a:r>
          </a:p>
          <a:p>
            <a:r>
              <a:rPr lang="en-GB" dirty="0"/>
              <a:t>ANOVA</a:t>
            </a:r>
          </a:p>
        </p:txBody>
      </p:sp>
      <p:sp>
        <p:nvSpPr>
          <p:cNvPr id="3" name="Slide Number Placeholder 2">
            <a:extLst>
              <a:ext uri="{FF2B5EF4-FFF2-40B4-BE49-F238E27FC236}">
                <a16:creationId xmlns:a16="http://schemas.microsoft.com/office/drawing/2014/main" id="{2F873A9E-06FE-4F36-A5A5-54C50BD56343}"/>
              </a:ext>
            </a:extLst>
          </p:cNvPr>
          <p:cNvSpPr>
            <a:spLocks noGrp="1"/>
          </p:cNvSpPr>
          <p:nvPr>
            <p:ph type="sldNum" sz="quarter" idx="4"/>
          </p:nvPr>
        </p:nvSpPr>
        <p:spPr>
          <a:xfrm>
            <a:off x="11256421" y="6511672"/>
            <a:ext cx="785483" cy="18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6" name="Text Placeholder 5">
            <a:extLst>
              <a:ext uri="{FF2B5EF4-FFF2-40B4-BE49-F238E27FC236}">
                <a16:creationId xmlns:a16="http://schemas.microsoft.com/office/drawing/2014/main" id="{9A7C8F11-585B-4628-934D-F1B2ADEC7C35}"/>
              </a:ext>
            </a:extLst>
          </p:cNvPr>
          <p:cNvSpPr>
            <a:spLocks noGrp="1"/>
          </p:cNvSpPr>
          <p:nvPr>
            <p:ph type="body" sz="quarter" idx="15"/>
          </p:nvPr>
        </p:nvSpPr>
        <p:spPr>
          <a:xfrm>
            <a:off x="4547639" y="298606"/>
            <a:ext cx="7259576" cy="6303066"/>
          </a:xfrm>
        </p:spPr>
        <p:txBody>
          <a:bodyPr/>
          <a:lstStyle/>
          <a:p>
            <a:r>
              <a:rPr lang="en-GB" sz="2000" b="1" dirty="0">
                <a:solidFill>
                  <a:srgbClr val="FF0000"/>
                </a:solidFill>
              </a:rPr>
              <a:t>An</a:t>
            </a:r>
            <a:r>
              <a:rPr lang="en-GB" sz="2000" b="1" dirty="0"/>
              <a:t>alysis </a:t>
            </a:r>
            <a:r>
              <a:rPr lang="en-GB" sz="2000" b="1" dirty="0">
                <a:solidFill>
                  <a:srgbClr val="FF0000"/>
                </a:solidFill>
              </a:rPr>
              <a:t>o</a:t>
            </a:r>
            <a:r>
              <a:rPr lang="en-GB" sz="2000" b="1" dirty="0"/>
              <a:t>f </a:t>
            </a:r>
            <a:r>
              <a:rPr lang="en-GB" sz="2000" b="1" dirty="0">
                <a:solidFill>
                  <a:srgbClr val="FF0000"/>
                </a:solidFill>
              </a:rPr>
              <a:t>Va</a:t>
            </a:r>
            <a:r>
              <a:rPr lang="en-GB" sz="2000" b="1" dirty="0"/>
              <a:t>riance (</a:t>
            </a:r>
            <a:r>
              <a:rPr lang="en-GB" sz="2000" b="1" dirty="0">
                <a:solidFill>
                  <a:srgbClr val="FF0000"/>
                </a:solidFill>
              </a:rPr>
              <a:t>ANOVA</a:t>
            </a:r>
            <a:r>
              <a:rPr lang="en-GB" sz="2000" b="1" dirty="0"/>
              <a:t>)</a:t>
            </a:r>
            <a:r>
              <a:rPr lang="en-GB" sz="2000" dirty="0"/>
              <a:t> is used where a comparison has to be made between more than two population (sample) means. </a:t>
            </a:r>
          </a:p>
          <a:p>
            <a:pPr marL="342900" indent="-342900">
              <a:buFont typeface="Wingdings" panose="05000000000000000000" pitchFamily="2" charset="2"/>
              <a:buChar char="à"/>
            </a:pPr>
            <a:r>
              <a:rPr lang="en-GB" sz="2000" dirty="0"/>
              <a:t>ANOVA assumes that </a:t>
            </a:r>
            <a:r>
              <a:rPr lang="en-GB" sz="2000" b="1" dirty="0"/>
              <a:t>the data is normally distributed</a:t>
            </a:r>
            <a:r>
              <a:rPr lang="en-GB" sz="2000" dirty="0"/>
              <a:t> and </a:t>
            </a:r>
            <a:r>
              <a:rPr lang="en-GB" sz="2000" b="1" dirty="0"/>
              <a:t>the variances are the same </a:t>
            </a:r>
            <a:r>
              <a:rPr lang="en-GB" sz="2000" dirty="0"/>
              <a:t>although there are variants of the method that work with different variances.</a:t>
            </a:r>
          </a:p>
          <a:p>
            <a:pPr marL="342900" indent="-342900">
              <a:buFont typeface="Wingdings" panose="05000000000000000000" pitchFamily="2" charset="2"/>
              <a:buChar char="à"/>
            </a:pPr>
            <a:r>
              <a:rPr lang="en-GB" sz="2000" dirty="0"/>
              <a:t>Depending on the number of factors influencing the outcome of the test, there is </a:t>
            </a:r>
            <a:r>
              <a:rPr lang="en-GB" sz="2000" b="1" dirty="0">
                <a:solidFill>
                  <a:srgbClr val="FF0000"/>
                </a:solidFill>
              </a:rPr>
              <a:t>one-way ANOVA</a:t>
            </a:r>
            <a:r>
              <a:rPr lang="en-GB" sz="2000" dirty="0"/>
              <a:t>, </a:t>
            </a:r>
            <a:r>
              <a:rPr lang="en-GB" sz="2000" b="1" dirty="0">
                <a:solidFill>
                  <a:srgbClr val="FF0000"/>
                </a:solidFill>
              </a:rPr>
              <a:t>two-way ANOVA</a:t>
            </a:r>
            <a:r>
              <a:rPr lang="en-GB" sz="2000" dirty="0"/>
              <a:t> and </a:t>
            </a:r>
            <a:r>
              <a:rPr lang="en-GB" sz="2000" b="1" dirty="0">
                <a:solidFill>
                  <a:srgbClr val="FF0000"/>
                </a:solidFill>
              </a:rPr>
              <a:t>multi-way ANOVA</a:t>
            </a:r>
            <a:r>
              <a:rPr lang="en-GB" sz="2000" dirty="0"/>
              <a:t>. We will only consider one-way ANOVA.</a:t>
            </a:r>
          </a:p>
          <a:p>
            <a:endParaRPr lang="en-GB" sz="2000" dirty="0"/>
          </a:p>
          <a:p>
            <a:r>
              <a:rPr lang="en-GB" sz="2000" b="1" dirty="0"/>
              <a:t>Examples: </a:t>
            </a:r>
          </a:p>
          <a:p>
            <a:pPr marL="342900" indent="-342900">
              <a:buFont typeface="Wingdings" panose="05000000000000000000" pitchFamily="2" charset="2"/>
              <a:buChar char="§"/>
            </a:pPr>
            <a:r>
              <a:rPr lang="en-GB" sz="2000" dirty="0"/>
              <a:t>Effect of the amount of study time on students’ results (several groups studying different times) – </a:t>
            </a:r>
            <a:r>
              <a:rPr lang="en-GB" sz="2000" b="1" dirty="0"/>
              <a:t>one-way ANOVA.</a:t>
            </a:r>
            <a:endParaRPr lang="en-GB" sz="2000" dirty="0"/>
          </a:p>
          <a:p>
            <a:pPr marL="342900" indent="-342900">
              <a:buFont typeface="Wingdings" panose="05000000000000000000" pitchFamily="2" charset="2"/>
              <a:buChar char="§"/>
            </a:pPr>
            <a:r>
              <a:rPr lang="en-GB" sz="2000" dirty="0"/>
              <a:t>Effect of the amount of study time and music played while studying on students’ results (several groups studying different times and listening to different styles of music) – </a:t>
            </a:r>
            <a:r>
              <a:rPr lang="en-GB" sz="2000" b="1" dirty="0"/>
              <a:t>two-way ANOVA.</a:t>
            </a:r>
            <a:endParaRPr lang="en-GB" sz="2000" dirty="0"/>
          </a:p>
          <a:p>
            <a:endParaRPr lang="en-GB" sz="2000" dirty="0"/>
          </a:p>
          <a:p>
            <a:pPr marL="342900" indent="-342900">
              <a:buFont typeface="Wingdings" panose="05000000000000000000" pitchFamily="2" charset="2"/>
              <a:buChar char="à"/>
            </a:pPr>
            <a:endParaRPr lang="en-GB" sz="2000" dirty="0"/>
          </a:p>
          <a:p>
            <a:endParaRPr lang="en-GB" sz="2000" dirty="0"/>
          </a:p>
        </p:txBody>
      </p:sp>
    </p:spTree>
    <p:extLst>
      <p:ext uri="{BB962C8B-B14F-4D97-AF65-F5344CB8AC3E}">
        <p14:creationId xmlns:p14="http://schemas.microsoft.com/office/powerpoint/2010/main" val="394201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87E15A-3A4C-4743-A5CB-B7F7A0EB8BE1}"/>
              </a:ext>
            </a:extLst>
          </p:cNvPr>
          <p:cNvSpPr>
            <a:spLocks noGrp="1"/>
          </p:cNvSpPr>
          <p:nvPr>
            <p:ph type="body" sz="quarter" idx="10"/>
          </p:nvPr>
        </p:nvSpPr>
        <p:spPr/>
        <p:txBody>
          <a:bodyPr/>
          <a:lstStyle/>
          <a:p>
            <a:r>
              <a:rPr lang="en-GB" dirty="0"/>
              <a:t>More than two samples - </a:t>
            </a:r>
            <a:r>
              <a:rPr lang="en-GB" dirty="0" err="1"/>
              <a:t>anova</a:t>
            </a:r>
            <a:endParaRPr lang="en-GB" dirty="0"/>
          </a:p>
        </p:txBody>
      </p:sp>
      <p:sp>
        <p:nvSpPr>
          <p:cNvPr id="3" name="Slide Number Placeholder 2">
            <a:extLst>
              <a:ext uri="{FF2B5EF4-FFF2-40B4-BE49-F238E27FC236}">
                <a16:creationId xmlns:a16="http://schemas.microsoft.com/office/drawing/2014/main" id="{2F873A9E-06FE-4F36-A5A5-54C50BD56343}"/>
              </a:ext>
            </a:extLst>
          </p:cNvPr>
          <p:cNvSpPr>
            <a:spLocks noGrp="1"/>
          </p:cNvSpPr>
          <p:nvPr>
            <p:ph type="sldNum" sz="quarter" idx="4"/>
          </p:nvPr>
        </p:nvSpPr>
        <p:spPr>
          <a:xfrm>
            <a:off x="11256421" y="6511672"/>
            <a:ext cx="785483" cy="18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120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1" i="0" u="none" strike="noStrike" kern="1200" cap="none" spc="0" normalizeH="0" baseline="0" noProof="0">
              <a:ln>
                <a:noFill/>
              </a:ln>
              <a:solidFill>
                <a:srgbClr val="004050"/>
              </a:solidFill>
              <a:effectLst/>
              <a:uLnTx/>
              <a:uFillTx/>
              <a:latin typeface="Montserrat" pitchFamily="2" charset="77"/>
              <a:ea typeface="+mn-ea"/>
              <a:cs typeface="+mn-cs"/>
            </a:endParaRPr>
          </a:p>
        </p:txBody>
      </p:sp>
      <p:sp>
        <p:nvSpPr>
          <p:cNvPr id="6" name="Text Placeholder 5">
            <a:extLst>
              <a:ext uri="{FF2B5EF4-FFF2-40B4-BE49-F238E27FC236}">
                <a16:creationId xmlns:a16="http://schemas.microsoft.com/office/drawing/2014/main" id="{9A7C8F11-585B-4628-934D-F1B2ADEC7C35}"/>
              </a:ext>
            </a:extLst>
          </p:cNvPr>
          <p:cNvSpPr>
            <a:spLocks noGrp="1"/>
          </p:cNvSpPr>
          <p:nvPr>
            <p:ph type="body" sz="quarter" idx="15"/>
          </p:nvPr>
        </p:nvSpPr>
        <p:spPr>
          <a:xfrm>
            <a:off x="5079409" y="458138"/>
            <a:ext cx="6962495" cy="6048288"/>
          </a:xfrm>
        </p:spPr>
        <p:txBody>
          <a:bodyPr/>
          <a:lstStyle/>
          <a:p>
            <a:pPr marL="522900" lvl="1" indent="-342900">
              <a:buFont typeface="Wingdings" panose="05000000000000000000" pitchFamily="2" charset="2"/>
              <a:buChar char="ü"/>
            </a:pPr>
            <a:endParaRPr lang="en-GB" sz="1800" b="1" dirty="0"/>
          </a:p>
          <a:p>
            <a:pPr lvl="1" indent="0">
              <a:lnSpc>
                <a:spcPct val="150000"/>
              </a:lnSpc>
              <a:buNone/>
            </a:pPr>
            <a:endParaRPr lang="en-GB" sz="2000" dirty="0"/>
          </a:p>
          <a:p>
            <a:pPr lvl="1" indent="0">
              <a:lnSpc>
                <a:spcPct val="150000"/>
              </a:lnSpc>
              <a:buNone/>
            </a:pPr>
            <a:endParaRPr lang="en-GB" sz="2000" dirty="0"/>
          </a:p>
          <a:p>
            <a:pPr lvl="1" indent="0">
              <a:lnSpc>
                <a:spcPct val="150000"/>
              </a:lnSpc>
              <a:buNone/>
            </a:pPr>
            <a:endParaRPr lang="en-GB" sz="2000" dirty="0"/>
          </a:p>
          <a:p>
            <a:pPr lvl="1" indent="0">
              <a:lnSpc>
                <a:spcPct val="150000"/>
              </a:lnSpc>
              <a:buNone/>
            </a:pPr>
            <a:endParaRPr lang="en-GB" sz="2000" dirty="0"/>
          </a:p>
          <a:p>
            <a:pPr lvl="1" indent="0">
              <a:lnSpc>
                <a:spcPct val="150000"/>
              </a:lnSpc>
              <a:buNone/>
            </a:pPr>
            <a:endParaRPr lang="en-GB" sz="2000" dirty="0"/>
          </a:p>
          <a:p>
            <a:pPr>
              <a:lnSpc>
                <a:spcPct val="150000"/>
              </a:lnSpc>
            </a:pPr>
            <a:r>
              <a:rPr lang="en-GB" sz="2000" dirty="0"/>
              <a:t>ANOVA cannot determine which specific samples are statistically significantly different from each other, only whether at least two samples are. To determine which specific samples are different, it is necessary to apply a post hoc test (e.g. </a:t>
            </a:r>
            <a:r>
              <a:rPr lang="en-GB" sz="2000" b="1" dirty="0"/>
              <a:t>Tukey’s Honestly Significant Difference (HSD) test</a:t>
            </a:r>
            <a:r>
              <a:rPr lang="en-GB" sz="2000" dirty="0"/>
              <a:t>). </a:t>
            </a:r>
          </a:p>
          <a:p>
            <a:pPr lvl="1" indent="0">
              <a:lnSpc>
                <a:spcPct val="150000"/>
              </a:lnSpc>
              <a:buNone/>
            </a:pPr>
            <a:endParaRPr lang="en-GB" sz="2000" b="1" dirty="0"/>
          </a:p>
        </p:txBody>
      </p:sp>
      <p:pic>
        <p:nvPicPr>
          <p:cNvPr id="4" name="Picture 3">
            <a:extLst>
              <a:ext uri="{FF2B5EF4-FFF2-40B4-BE49-F238E27FC236}">
                <a16:creationId xmlns:a16="http://schemas.microsoft.com/office/drawing/2014/main" id="{9DC235B4-381C-4AFA-AC90-512CA15E0588}"/>
              </a:ext>
            </a:extLst>
          </p:cNvPr>
          <p:cNvPicPr>
            <a:picLocks noChangeAspect="1"/>
          </p:cNvPicPr>
          <p:nvPr/>
        </p:nvPicPr>
        <p:blipFill>
          <a:blip r:embed="rId3"/>
          <a:stretch>
            <a:fillRect/>
          </a:stretch>
        </p:blipFill>
        <p:spPr>
          <a:xfrm>
            <a:off x="5578555" y="351574"/>
            <a:ext cx="5277468" cy="2903985"/>
          </a:xfrm>
          <a:prstGeom prst="rect">
            <a:avLst/>
          </a:prstGeom>
        </p:spPr>
      </p:pic>
    </p:spTree>
    <p:extLst>
      <p:ext uri="{BB962C8B-B14F-4D97-AF65-F5344CB8AC3E}">
        <p14:creationId xmlns:p14="http://schemas.microsoft.com/office/powerpoint/2010/main" val="2266600623"/>
      </p:ext>
    </p:extLst>
  </p:cSld>
  <p:clrMapOvr>
    <a:masterClrMapping/>
  </p:clrMapOvr>
</p:sld>
</file>

<file path=ppt/theme/theme1.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2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4.xml><?xml version="1.0" encoding="utf-8"?>
<a:theme xmlns:a="http://schemas.openxmlformats.org/drawingml/2006/main" name="3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0225895DF244E9A8FFDE67EF550DA" ma:contentTypeVersion="16" ma:contentTypeDescription="Create a new document." ma:contentTypeScope="" ma:versionID="a0839a8ca2aaa2e67ef69a3c1ac1cfe0">
  <xsd:schema xmlns:xsd="http://www.w3.org/2001/XMLSchema" xmlns:xs="http://www.w3.org/2001/XMLSchema" xmlns:p="http://schemas.microsoft.com/office/2006/metadata/properties" xmlns:ns2="b010d0a2-0afb-4761-895d-6585c20c04d7" xmlns:ns3="9d579490-102d-4bf3-8643-974e67683526" targetNamespace="http://schemas.microsoft.com/office/2006/metadata/properties" ma:root="true" ma:fieldsID="2889cce00b6bc2afbff8994e2c2096b6" ns2:_="" ns3:_="">
    <xsd:import namespace="b010d0a2-0afb-4761-895d-6585c20c04d7"/>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0d0a2-0afb-4761-895d-6585c20c0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e1d3cdd-0ef3-4b3c-82fb-0fe997b7d763}" ma:internalName="TaxCatchAll" ma:showField="CatchAllData" ma:web="9d579490-102d-4bf3-8643-974e6768352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d579490-102d-4bf3-8643-974e67683526" xsi:nil="true"/>
    <lcf76f155ced4ddcb4097134ff3c332f xmlns="b010d0a2-0afb-4761-895d-6585c20c04d7">
      <Terms xmlns="http://schemas.microsoft.com/office/infopath/2007/PartnerControls"/>
    </lcf76f155ced4ddcb4097134ff3c332f>
    <SharedWithUsers xmlns="9d579490-102d-4bf3-8643-974e67683526">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C9FCC6-ABDB-4B57-B5D0-EE0C23FF3E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0d0a2-0afb-4761-895d-6585c20c04d7"/>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4C9D9B-5778-4AC3-B6D0-7DAEE9D75E65}">
  <ds:schemaRefs>
    <ds:schemaRef ds:uri="http://schemas.microsoft.com/office/2006/metadata/properties"/>
    <ds:schemaRef ds:uri="http://schemas.microsoft.com/office/infopath/2007/PartnerControls"/>
    <ds:schemaRef ds:uri="9e706368-9a73-4dcc-9221-b8fc62424fbc"/>
    <ds:schemaRef ds:uri="eb7c3fc1-ccd5-477b-94a4-7b6dc96a8d59"/>
    <ds:schemaRef ds:uri="9d579490-102d-4bf3-8643-974e67683526"/>
    <ds:schemaRef ds:uri="b010d0a2-0afb-4761-895d-6585c20c04d7"/>
  </ds:schemaRefs>
</ds:datastoreItem>
</file>

<file path=customXml/itemProps3.xml><?xml version="1.0" encoding="utf-8"?>
<ds:datastoreItem xmlns:ds="http://schemas.openxmlformats.org/officeDocument/2006/customXml" ds:itemID="{EF08B1FB-69FE-4CAD-9AD0-6C2A091E5A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562</TotalTime>
  <Words>955</Words>
  <Application>Microsoft Macintosh PowerPoint</Application>
  <PresentationFormat>Widescreen</PresentationFormat>
  <Paragraphs>80</Paragraphs>
  <Slides>8</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8</vt:i4>
      </vt:variant>
    </vt:vector>
  </HeadingPairs>
  <TitlesOfParts>
    <vt:vector size="18" baseType="lpstr">
      <vt:lpstr>Arial</vt:lpstr>
      <vt:lpstr>Calibri</vt:lpstr>
      <vt:lpstr>Krana Fat B</vt:lpstr>
      <vt:lpstr>Montserrat</vt:lpstr>
      <vt:lpstr>Montserrat Black</vt:lpstr>
      <vt:lpstr>Wingdings</vt:lpstr>
      <vt:lpstr>Master_Yellow_and_Orange</vt:lpstr>
      <vt:lpstr>Master_Neutral</vt:lpstr>
      <vt:lpstr>2_Office Theme</vt:lpstr>
      <vt:lpstr>3_Office Theme</vt:lpstr>
      <vt:lpstr>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Prathna Singh</dc:creator>
  <cp:lastModifiedBy>Deepanshu Pasrija</cp:lastModifiedBy>
  <cp:revision>61</cp:revision>
  <dcterms:created xsi:type="dcterms:W3CDTF">2022-01-27T15:32:56Z</dcterms:created>
  <dcterms:modified xsi:type="dcterms:W3CDTF">2024-07-29T07:30:37Z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0x0101005AE0225895DF244E9A8FFDE67EF550DA</vt:lpwstr>
  </property>
  <property fmtid="{D5CDD505-2E9C-101B-9397-08002B2CF9AE}" pid="3" name="Order">
    <vt:r8>262700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